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theme/theme2.xml" ContentType="application/vnd.openxmlformats-officedocument.theme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theme/theme3.xml" ContentType="application/vnd.openxmlformats-officedocument.theme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708" r:id="rId2"/>
    <p:sldMasterId id="2147483756" r:id="rId3"/>
    <p:sldMasterId id="2147483804" r:id="rId4"/>
  </p:sldMasterIdLst>
  <p:notesMasterIdLst>
    <p:notesMasterId r:id="rId20"/>
  </p:notesMasterIdLst>
  <p:sldIdLst>
    <p:sldId id="256" r:id="rId5"/>
    <p:sldId id="269" r:id="rId6"/>
    <p:sldId id="257" r:id="rId7"/>
    <p:sldId id="312" r:id="rId8"/>
    <p:sldId id="314" r:id="rId9"/>
    <p:sldId id="315" r:id="rId10"/>
    <p:sldId id="320" r:id="rId11"/>
    <p:sldId id="318" r:id="rId12"/>
    <p:sldId id="319" r:id="rId13"/>
    <p:sldId id="316" r:id="rId14"/>
    <p:sldId id="321" r:id="rId15"/>
    <p:sldId id="270" r:id="rId16"/>
    <p:sldId id="317" r:id="rId17"/>
    <p:sldId id="322" r:id="rId18"/>
    <p:sldId id="271" r:id="rId19"/>
  </p:sldIdLst>
  <p:sldSz cx="12192000" cy="6858000"/>
  <p:notesSz cx="6858000" cy="9144000"/>
  <p:defaultTextStyle>
    <a:defPPr>
      <a:defRPr lang="en-US"/>
    </a:defPPr>
    <a:lvl1pPr marL="0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1pPr>
    <a:lvl2pPr marL="914688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2pPr>
    <a:lvl3pPr marL="1829379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3pPr>
    <a:lvl4pPr marL="2744068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4pPr>
    <a:lvl5pPr marL="3658759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5pPr>
    <a:lvl6pPr marL="4573447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6pPr>
    <a:lvl7pPr marL="5488138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7pPr>
    <a:lvl8pPr marL="6402827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8pPr>
    <a:lvl9pPr marL="7317518" algn="l" defTabSz="1829379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4187FC-C6BC-4A81-8560-37C74A77EA59}" v="13" dt="2026-06-17T05:31:01.6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-117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Sayles" userId="049f7ab8f1d47e49" providerId="LiveId" clId="{88975DEF-F10A-4B1C-A089-320068D5BD21}"/>
    <pc:docChg chg="undo custSel addSld delSld modSld sldOrd">
      <pc:chgData name="Jonathan Sayles" userId="049f7ab8f1d47e49" providerId="LiveId" clId="{88975DEF-F10A-4B1C-A089-320068D5BD21}" dt="2026-06-17T05:31:12.812" v="12697" actId="20577"/>
      <pc:docMkLst>
        <pc:docMk/>
      </pc:docMkLst>
      <pc:sldChg chg="modSp mod">
        <pc:chgData name="Jonathan Sayles" userId="049f7ab8f1d47e49" providerId="LiveId" clId="{88975DEF-F10A-4B1C-A089-320068D5BD21}" dt="2026-06-14T01:36:37.727" v="4257" actId="20577"/>
        <pc:sldMkLst>
          <pc:docMk/>
          <pc:sldMk cId="1954325202" sldId="256"/>
        </pc:sldMkLst>
        <pc:spChg chg="mod">
          <ac:chgData name="Jonathan Sayles" userId="049f7ab8f1d47e49" providerId="LiveId" clId="{88975DEF-F10A-4B1C-A089-320068D5BD21}" dt="2026-06-14T01:36:37.727" v="4257" actId="20577"/>
          <ac:spMkLst>
            <pc:docMk/>
            <pc:sldMk cId="1954325202" sldId="256"/>
            <ac:spMk id="2" creationId="{0E2D04FA-B32C-E1F8-0150-CE4EF2627040}"/>
          </ac:spMkLst>
        </pc:spChg>
      </pc:sldChg>
      <pc:sldChg chg="addSp delSp modSp add del mod">
        <pc:chgData name="Jonathan Sayles" userId="049f7ab8f1d47e49" providerId="LiveId" clId="{88975DEF-F10A-4B1C-A089-320068D5BD21}" dt="2026-06-15T17:29:02.382" v="12057" actId="20577"/>
        <pc:sldMkLst>
          <pc:docMk/>
          <pc:sldMk cId="320149221" sldId="257"/>
        </pc:sldMkLst>
        <pc:spChg chg="mod">
          <ac:chgData name="Jonathan Sayles" userId="049f7ab8f1d47e49" providerId="LiveId" clId="{88975DEF-F10A-4B1C-A089-320068D5BD21}" dt="2026-06-15T17:29:02.382" v="12057" actId="20577"/>
          <ac:spMkLst>
            <pc:docMk/>
            <pc:sldMk cId="320149221" sldId="257"/>
            <ac:spMk id="7" creationId="{FB3020F1-DA7B-7BC7-0FAE-730214DD32FD}"/>
          </ac:spMkLst>
        </pc:spChg>
        <pc:spChg chg="add mod">
          <ac:chgData name="Jonathan Sayles" userId="049f7ab8f1d47e49" providerId="LiveId" clId="{88975DEF-F10A-4B1C-A089-320068D5BD21}" dt="2026-06-15T17:26:45.953" v="11894" actId="1038"/>
          <ac:spMkLst>
            <pc:docMk/>
            <pc:sldMk cId="320149221" sldId="257"/>
            <ac:spMk id="9" creationId="{92981D91-E842-5FAF-6946-263D69DEB692}"/>
          </ac:spMkLst>
        </pc:spChg>
        <pc:spChg chg="add mod">
          <ac:chgData name="Jonathan Sayles" userId="049f7ab8f1d47e49" providerId="LiveId" clId="{88975DEF-F10A-4B1C-A089-320068D5BD21}" dt="2026-06-15T17:26:52.234" v="11895" actId="14100"/>
          <ac:spMkLst>
            <pc:docMk/>
            <pc:sldMk cId="320149221" sldId="257"/>
            <ac:spMk id="18" creationId="{8C735F61-908C-E2DC-53DA-105CBA428AE5}"/>
          </ac:spMkLst>
        </pc:spChg>
      </pc:sldChg>
      <pc:sldChg chg="modSp mod">
        <pc:chgData name="Jonathan Sayles" userId="049f7ab8f1d47e49" providerId="LiveId" clId="{88975DEF-F10A-4B1C-A089-320068D5BD21}" dt="2026-06-14T22:58:52.001" v="9917" actId="20577"/>
        <pc:sldMkLst>
          <pc:docMk/>
          <pc:sldMk cId="3019161691" sldId="269"/>
        </pc:sldMkLst>
        <pc:spChg chg="mod">
          <ac:chgData name="Jonathan Sayles" userId="049f7ab8f1d47e49" providerId="LiveId" clId="{88975DEF-F10A-4B1C-A089-320068D5BD21}" dt="2026-06-14T22:58:52.001" v="9917" actId="20577"/>
          <ac:spMkLst>
            <pc:docMk/>
            <pc:sldMk cId="3019161691" sldId="269"/>
            <ac:spMk id="8" creationId="{32242CB5-83E6-D229-69F5-6BABF57F4574}"/>
          </ac:spMkLst>
        </pc:spChg>
      </pc:sldChg>
      <pc:sldChg chg="addSp delSp modSp mod">
        <pc:chgData name="Jonathan Sayles" userId="049f7ab8f1d47e49" providerId="LiveId" clId="{88975DEF-F10A-4B1C-A089-320068D5BD21}" dt="2026-06-14T18:23:42.210" v="9890" actId="20577"/>
        <pc:sldMkLst>
          <pc:docMk/>
          <pc:sldMk cId="3178182215" sldId="270"/>
        </pc:sldMkLst>
        <pc:spChg chg="mod">
          <ac:chgData name="Jonathan Sayles" userId="049f7ab8f1d47e49" providerId="LiveId" clId="{88975DEF-F10A-4B1C-A089-320068D5BD21}" dt="2026-06-14T18:21:24.743" v="9824" actId="27636"/>
          <ac:spMkLst>
            <pc:docMk/>
            <pc:sldMk cId="3178182215" sldId="270"/>
            <ac:spMk id="8" creationId="{B8DADA21-870B-333C-B67F-39D39E89D5FE}"/>
          </ac:spMkLst>
        </pc:spChg>
        <pc:graphicFrameChg chg="mod modGraphic">
          <ac:chgData name="Jonathan Sayles" userId="049f7ab8f1d47e49" providerId="LiveId" clId="{88975DEF-F10A-4B1C-A089-320068D5BD21}" dt="2026-06-14T18:23:42.210" v="9890" actId="20577"/>
          <ac:graphicFrameMkLst>
            <pc:docMk/>
            <pc:sldMk cId="3178182215" sldId="270"/>
            <ac:graphicFrameMk id="4" creationId="{F18E590E-34D8-0989-FFF1-EFFAA30D79EB}"/>
          </ac:graphicFrameMkLst>
        </pc:graphicFrameChg>
        <pc:picChg chg="mod">
          <ac:chgData name="Jonathan Sayles" userId="049f7ab8f1d47e49" providerId="LiveId" clId="{88975DEF-F10A-4B1C-A089-320068D5BD21}" dt="2026-06-13T17:04:54.364" v="1608" actId="1038"/>
          <ac:picMkLst>
            <pc:docMk/>
            <pc:sldMk cId="3178182215" sldId="270"/>
            <ac:picMk id="9" creationId="{E91B45E4-2994-646C-404D-D44A0F617245}"/>
          </ac:picMkLst>
        </pc:picChg>
        <pc:picChg chg="mod">
          <ac:chgData name="Jonathan Sayles" userId="049f7ab8f1d47e49" providerId="LiveId" clId="{88975DEF-F10A-4B1C-A089-320068D5BD21}" dt="2026-06-13T17:04:35.322" v="1586" actId="1076"/>
          <ac:picMkLst>
            <pc:docMk/>
            <pc:sldMk cId="3178182215" sldId="270"/>
            <ac:picMk id="1026" creationId="{3AECE575-A212-BFA0-5F21-1060FB3E8CB2}"/>
          </ac:picMkLst>
        </pc:picChg>
      </pc:sldChg>
      <pc:sldChg chg="addSp delSp modSp mod">
        <pc:chgData name="Jonathan Sayles" userId="049f7ab8f1d47e49" providerId="LiveId" clId="{88975DEF-F10A-4B1C-A089-320068D5BD21}" dt="2026-06-13T17:57:02.268" v="3242" actId="5793"/>
        <pc:sldMkLst>
          <pc:docMk/>
          <pc:sldMk cId="2177492992" sldId="271"/>
        </pc:sldMkLst>
        <pc:spChg chg="add mod">
          <ac:chgData name="Jonathan Sayles" userId="049f7ab8f1d47e49" providerId="LiveId" clId="{88975DEF-F10A-4B1C-A089-320068D5BD21}" dt="2026-06-13T17:57:02.268" v="3242" actId="5793"/>
          <ac:spMkLst>
            <pc:docMk/>
            <pc:sldMk cId="2177492992" sldId="271"/>
            <ac:spMk id="4" creationId="{263EC40D-F7CD-C045-5CA9-BB8B4F3AAD13}"/>
          </ac:spMkLst>
        </pc:spChg>
        <pc:spChg chg="add mod">
          <ac:chgData name="Jonathan Sayles" userId="049f7ab8f1d47e49" providerId="LiveId" clId="{88975DEF-F10A-4B1C-A089-320068D5BD21}" dt="2026-06-13T17:49:27.169" v="3030" actId="20577"/>
          <ac:spMkLst>
            <pc:docMk/>
            <pc:sldMk cId="2177492992" sldId="271"/>
            <ac:spMk id="8" creationId="{5174EF71-B0AE-C85D-2C25-C3A7CD6C6EE5}"/>
          </ac:spMkLst>
        </pc:spChg>
        <pc:spChg chg="add mod">
          <ac:chgData name="Jonathan Sayles" userId="049f7ab8f1d47e49" providerId="LiveId" clId="{88975DEF-F10A-4B1C-A089-320068D5BD21}" dt="2026-06-13T17:52:50.200" v="3104" actId="1076"/>
          <ac:spMkLst>
            <pc:docMk/>
            <pc:sldMk cId="2177492992" sldId="271"/>
            <ac:spMk id="9" creationId="{57E1D7BA-B289-3E88-C8C8-E9FBDD98229F}"/>
          </ac:spMkLst>
        </pc:spChg>
        <pc:grpChg chg="add mod">
          <ac:chgData name="Jonathan Sayles" userId="049f7ab8f1d47e49" providerId="LiveId" clId="{88975DEF-F10A-4B1C-A089-320068D5BD21}" dt="2026-06-13T05:55:32.681" v="1197" actId="164"/>
          <ac:grpSpMkLst>
            <pc:docMk/>
            <pc:sldMk cId="2177492992" sldId="271"/>
            <ac:grpSpMk id="26" creationId="{79B8A0FB-D67C-28C0-8E5D-186E3F9F240E}"/>
          </ac:grpSpMkLst>
        </pc:grpChg>
        <pc:grpChg chg="add mod">
          <ac:chgData name="Jonathan Sayles" userId="049f7ab8f1d47e49" providerId="LiveId" clId="{88975DEF-F10A-4B1C-A089-320068D5BD21}" dt="2026-06-13T05:55:32.681" v="1197" actId="164"/>
          <ac:grpSpMkLst>
            <pc:docMk/>
            <pc:sldMk cId="2177492992" sldId="271"/>
            <ac:grpSpMk id="27" creationId="{5A2B0699-345A-5A43-87FC-6F847662FD3E}"/>
          </ac:grpSpMkLst>
        </pc:grpChg>
        <pc:picChg chg="add mod">
          <ac:chgData name="Jonathan Sayles" userId="049f7ab8f1d47e49" providerId="LiveId" clId="{88975DEF-F10A-4B1C-A089-320068D5BD21}" dt="2026-06-13T02:16:57.607" v="104"/>
          <ac:picMkLst>
            <pc:docMk/>
            <pc:sldMk cId="2177492992" sldId="271"/>
            <ac:picMk id="14" creationId="{C2717694-7E9E-0F3A-D373-876857EF080F}"/>
          </ac:picMkLst>
        </pc:picChg>
        <pc:picChg chg="add mod">
          <ac:chgData name="Jonathan Sayles" userId="049f7ab8f1d47e49" providerId="LiveId" clId="{88975DEF-F10A-4B1C-A089-320068D5BD21}" dt="2026-06-13T17:52:58.958" v="3112" actId="1037"/>
          <ac:picMkLst>
            <pc:docMk/>
            <pc:sldMk cId="2177492992" sldId="271"/>
            <ac:picMk id="18" creationId="{169FAFE9-B6DB-D024-2757-CCDE1B4CB976}"/>
          </ac:picMkLst>
        </pc:picChg>
        <pc:picChg chg="add mod ord">
          <ac:chgData name="Jonathan Sayles" userId="049f7ab8f1d47e49" providerId="LiveId" clId="{88975DEF-F10A-4B1C-A089-320068D5BD21}" dt="2026-06-13T05:55:23.580" v="1196" actId="164"/>
          <ac:picMkLst>
            <pc:docMk/>
            <pc:sldMk cId="2177492992" sldId="271"/>
            <ac:picMk id="19" creationId="{825BF3D8-0EDB-613C-EF28-4DE5D256A61E}"/>
          </ac:picMkLst>
        </pc:picChg>
        <pc:cxnChg chg="add mod">
          <ac:chgData name="Jonathan Sayles" userId="049f7ab8f1d47e49" providerId="LiveId" clId="{88975DEF-F10A-4B1C-A089-320068D5BD21}" dt="2026-06-13T05:55:23.580" v="1196" actId="164"/>
          <ac:cxnSpMkLst>
            <pc:docMk/>
            <pc:sldMk cId="2177492992" sldId="271"/>
            <ac:cxnSpMk id="3" creationId="{7E1EE77C-F24F-AB48-9B93-1F5BB4224C5D}"/>
          </ac:cxnSpMkLst>
        </pc:cxnChg>
        <pc:cxnChg chg="add mod">
          <ac:chgData name="Jonathan Sayles" userId="049f7ab8f1d47e49" providerId="LiveId" clId="{88975DEF-F10A-4B1C-A089-320068D5BD21}" dt="2026-06-13T05:55:23.580" v="1196" actId="164"/>
          <ac:cxnSpMkLst>
            <pc:docMk/>
            <pc:sldMk cId="2177492992" sldId="271"/>
            <ac:cxnSpMk id="6" creationId="{3FB24378-159D-2C99-E320-78ADB03F6296}"/>
          </ac:cxnSpMkLst>
        </pc:cxnChg>
        <pc:cxnChg chg="add mod">
          <ac:chgData name="Jonathan Sayles" userId="049f7ab8f1d47e49" providerId="LiveId" clId="{88975DEF-F10A-4B1C-A089-320068D5BD21}" dt="2026-06-13T05:55:23.580" v="1196" actId="164"/>
          <ac:cxnSpMkLst>
            <pc:docMk/>
            <pc:sldMk cId="2177492992" sldId="271"/>
            <ac:cxnSpMk id="7" creationId="{0CC4B8E4-9BFF-C3A8-3D88-2093E7188DCC}"/>
          </ac:cxnSpMkLst>
        </pc:cxnChg>
        <pc:cxnChg chg="add mod">
          <ac:chgData name="Jonathan Sayles" userId="049f7ab8f1d47e49" providerId="LiveId" clId="{88975DEF-F10A-4B1C-A089-320068D5BD21}" dt="2026-06-13T05:55:23.580" v="1196" actId="164"/>
          <ac:cxnSpMkLst>
            <pc:docMk/>
            <pc:sldMk cId="2177492992" sldId="271"/>
            <ac:cxnSpMk id="10" creationId="{79AD1BAB-B2DC-4FA6-B39C-658D01D63791}"/>
          </ac:cxnSpMkLst>
        </pc:cxnChg>
        <pc:cxnChg chg="add mod">
          <ac:chgData name="Jonathan Sayles" userId="049f7ab8f1d47e49" providerId="LiveId" clId="{88975DEF-F10A-4B1C-A089-320068D5BD21}" dt="2026-06-13T05:42:09.955" v="1014" actId="14100"/>
          <ac:cxnSpMkLst>
            <pc:docMk/>
            <pc:sldMk cId="2177492992" sldId="271"/>
            <ac:cxnSpMk id="11" creationId="{34C9DAAC-34D0-731C-CF3D-5E923D850DB1}"/>
          </ac:cxnSpMkLst>
        </pc:cxnChg>
        <pc:cxnChg chg="add mod">
          <ac:chgData name="Jonathan Sayles" userId="049f7ab8f1d47e49" providerId="LiveId" clId="{88975DEF-F10A-4B1C-A089-320068D5BD21}" dt="2026-06-13T05:42:09.955" v="1014" actId="14100"/>
          <ac:cxnSpMkLst>
            <pc:docMk/>
            <pc:sldMk cId="2177492992" sldId="271"/>
            <ac:cxnSpMk id="12" creationId="{72264C5F-0D84-EA7C-46DF-A1B59B2F9068}"/>
          </ac:cxnSpMkLst>
        </pc:cxnChg>
        <pc:cxnChg chg="add mod">
          <ac:chgData name="Jonathan Sayles" userId="049f7ab8f1d47e49" providerId="LiveId" clId="{88975DEF-F10A-4B1C-A089-320068D5BD21}" dt="2026-06-13T05:42:09.955" v="1014" actId="14100"/>
          <ac:cxnSpMkLst>
            <pc:docMk/>
            <pc:sldMk cId="2177492992" sldId="271"/>
            <ac:cxnSpMk id="13" creationId="{C5FFC096-5C52-E0EE-C112-0947E4850DA3}"/>
          </ac:cxnSpMkLst>
        </pc:cxnChg>
        <pc:cxnChg chg="add mod">
          <ac:chgData name="Jonathan Sayles" userId="049f7ab8f1d47e49" providerId="LiveId" clId="{88975DEF-F10A-4B1C-A089-320068D5BD21}" dt="2026-06-13T05:42:09.955" v="1014" actId="14100"/>
          <ac:cxnSpMkLst>
            <pc:docMk/>
            <pc:sldMk cId="2177492992" sldId="271"/>
            <ac:cxnSpMk id="15" creationId="{CA3967CC-822D-EB79-D346-979A5456DC36}"/>
          </ac:cxnSpMkLst>
        </pc:cxnChg>
        <pc:cxnChg chg="add mod">
          <ac:chgData name="Jonathan Sayles" userId="049f7ab8f1d47e49" providerId="LiveId" clId="{88975DEF-F10A-4B1C-A089-320068D5BD21}" dt="2026-06-13T05:55:23.580" v="1196" actId="164"/>
          <ac:cxnSpMkLst>
            <pc:docMk/>
            <pc:sldMk cId="2177492992" sldId="271"/>
            <ac:cxnSpMk id="16" creationId="{E4301FBD-8FC2-727D-3FDD-12CC138885EC}"/>
          </ac:cxnSpMkLst>
        </pc:cxnChg>
        <pc:cxnChg chg="add mod">
          <ac:chgData name="Jonathan Sayles" userId="049f7ab8f1d47e49" providerId="LiveId" clId="{88975DEF-F10A-4B1C-A089-320068D5BD21}" dt="2026-06-13T05:42:09.955" v="1014" actId="14100"/>
          <ac:cxnSpMkLst>
            <pc:docMk/>
            <pc:sldMk cId="2177492992" sldId="271"/>
            <ac:cxnSpMk id="17" creationId="{3BD40ADF-5528-967C-4628-095AE48B010D}"/>
          </ac:cxnSpMkLst>
        </pc:cxnChg>
        <pc:cxnChg chg="add mod">
          <ac:chgData name="Jonathan Sayles" userId="049f7ab8f1d47e49" providerId="LiveId" clId="{88975DEF-F10A-4B1C-A089-320068D5BD21}" dt="2026-06-13T05:55:23.580" v="1196" actId="164"/>
          <ac:cxnSpMkLst>
            <pc:docMk/>
            <pc:sldMk cId="2177492992" sldId="271"/>
            <ac:cxnSpMk id="20" creationId="{A35E0476-F939-C088-11D6-8B3C55173C33}"/>
          </ac:cxnSpMkLst>
        </pc:cxnChg>
        <pc:cxnChg chg="add mod">
          <ac:chgData name="Jonathan Sayles" userId="049f7ab8f1d47e49" providerId="LiveId" clId="{88975DEF-F10A-4B1C-A089-320068D5BD21}" dt="2026-06-13T05:42:09.955" v="1014" actId="14100"/>
          <ac:cxnSpMkLst>
            <pc:docMk/>
            <pc:sldMk cId="2177492992" sldId="271"/>
            <ac:cxnSpMk id="21" creationId="{56E740A4-B644-3F63-271E-8CBD8A6042CD}"/>
          </ac:cxnSpMkLst>
        </pc:cxnChg>
        <pc:cxnChg chg="add mod">
          <ac:chgData name="Jonathan Sayles" userId="049f7ab8f1d47e49" providerId="LiveId" clId="{88975DEF-F10A-4B1C-A089-320068D5BD21}" dt="2026-06-13T05:55:23.580" v="1196" actId="164"/>
          <ac:cxnSpMkLst>
            <pc:docMk/>
            <pc:sldMk cId="2177492992" sldId="271"/>
            <ac:cxnSpMk id="24" creationId="{8DBDCFC6-813A-829E-8321-9CFE7627B024}"/>
          </ac:cxnSpMkLst>
        </pc:cxnChg>
        <pc:cxnChg chg="add mod">
          <ac:chgData name="Jonathan Sayles" userId="049f7ab8f1d47e49" providerId="LiveId" clId="{88975DEF-F10A-4B1C-A089-320068D5BD21}" dt="2026-06-13T05:55:23.580" v="1196" actId="164"/>
          <ac:cxnSpMkLst>
            <pc:docMk/>
            <pc:sldMk cId="2177492992" sldId="271"/>
            <ac:cxnSpMk id="25" creationId="{E1878CF0-4FED-98BE-4D8C-26B3BBD441E3}"/>
          </ac:cxnSpMkLst>
        </pc:cxnChg>
      </pc:sldChg>
      <pc:sldChg chg="delSp modSp mod">
        <pc:chgData name="Jonathan Sayles" userId="049f7ab8f1d47e49" providerId="LiveId" clId="{88975DEF-F10A-4B1C-A089-320068D5BD21}" dt="2026-06-14T17:08:34.263" v="7240" actId="113"/>
        <pc:sldMkLst>
          <pc:docMk/>
          <pc:sldMk cId="2454375364" sldId="312"/>
        </pc:sldMkLst>
        <pc:spChg chg="mod">
          <ac:chgData name="Jonathan Sayles" userId="049f7ab8f1d47e49" providerId="LiveId" clId="{88975DEF-F10A-4B1C-A089-320068D5BD21}" dt="2026-06-13T18:29:49.371" v="3380" actId="6549"/>
          <ac:spMkLst>
            <pc:docMk/>
            <pc:sldMk cId="2454375364" sldId="312"/>
            <ac:spMk id="2" creationId="{6B2EA68A-4531-1E07-75AB-E670BD758E68}"/>
          </ac:spMkLst>
        </pc:spChg>
        <pc:spChg chg="mod">
          <ac:chgData name="Jonathan Sayles" userId="049f7ab8f1d47e49" providerId="LiveId" clId="{88975DEF-F10A-4B1C-A089-320068D5BD21}" dt="2026-06-14T17:08:34.263" v="7240" actId="113"/>
          <ac:spMkLst>
            <pc:docMk/>
            <pc:sldMk cId="2454375364" sldId="312"/>
            <ac:spMk id="22" creationId="{5A6DA870-001F-DE5F-108E-721E4904A803}"/>
          </ac:spMkLst>
        </pc:spChg>
        <pc:picChg chg="mod">
          <ac:chgData name="Jonathan Sayles" userId="049f7ab8f1d47e49" providerId="LiveId" clId="{88975DEF-F10A-4B1C-A089-320068D5BD21}" dt="2026-06-13T06:04:43.248" v="1337" actId="1076"/>
          <ac:picMkLst>
            <pc:docMk/>
            <pc:sldMk cId="2454375364" sldId="312"/>
            <ac:picMk id="4" creationId="{C514EF17-A25C-EBE1-5C95-382F61A54672}"/>
          </ac:picMkLst>
        </pc:picChg>
      </pc:sldChg>
      <pc:sldChg chg="addSp delSp modSp add mod">
        <pc:chgData name="Jonathan Sayles" userId="049f7ab8f1d47e49" providerId="LiveId" clId="{88975DEF-F10A-4B1C-A089-320068D5BD21}" dt="2026-06-16T17:09:08.804" v="12261" actId="1076"/>
        <pc:sldMkLst>
          <pc:docMk/>
          <pc:sldMk cId="111581104" sldId="314"/>
        </pc:sldMkLst>
        <pc:spChg chg="mod">
          <ac:chgData name="Jonathan Sayles" userId="049f7ab8f1d47e49" providerId="LiveId" clId="{88975DEF-F10A-4B1C-A089-320068D5BD21}" dt="2026-06-16T17:09:08.804" v="12261" actId="1076"/>
          <ac:spMkLst>
            <pc:docMk/>
            <pc:sldMk cId="111581104" sldId="314"/>
            <ac:spMk id="2" creationId="{D5949F95-3D2F-44ED-FB9A-7CA3F38CBBEB}"/>
          </ac:spMkLst>
        </pc:spChg>
        <pc:spChg chg="mod">
          <ac:chgData name="Jonathan Sayles" userId="049f7ab8f1d47e49" providerId="LiveId" clId="{88975DEF-F10A-4B1C-A089-320068D5BD21}" dt="2026-06-16T17:09:02.030" v="12260"/>
          <ac:spMkLst>
            <pc:docMk/>
            <pc:sldMk cId="111581104" sldId="314"/>
            <ac:spMk id="4" creationId="{A4F4F02B-665D-8A8A-0FD1-AE7DA647EA36}"/>
          </ac:spMkLst>
        </pc:spChg>
        <pc:spChg chg="mod">
          <ac:chgData name="Jonathan Sayles" userId="049f7ab8f1d47e49" providerId="LiveId" clId="{88975DEF-F10A-4B1C-A089-320068D5BD21}" dt="2026-06-16T17:09:02.030" v="12260"/>
          <ac:spMkLst>
            <pc:docMk/>
            <pc:sldMk cId="111581104" sldId="314"/>
            <ac:spMk id="5" creationId="{49690713-60CD-680E-4E75-7A3CE954DEE3}"/>
          </ac:spMkLst>
        </pc:spChg>
        <pc:spChg chg="mod">
          <ac:chgData name="Jonathan Sayles" userId="049f7ab8f1d47e49" providerId="LiveId" clId="{88975DEF-F10A-4B1C-A089-320068D5BD21}" dt="2026-06-13T18:08:23.931" v="3325" actId="113"/>
          <ac:spMkLst>
            <pc:docMk/>
            <pc:sldMk cId="111581104" sldId="314"/>
            <ac:spMk id="8" creationId="{BBFD4D4D-BB2C-D128-AC23-C9C769EB301C}"/>
          </ac:spMkLst>
        </pc:spChg>
        <pc:spChg chg="add mod">
          <ac:chgData name="Jonathan Sayles" userId="049f7ab8f1d47e49" providerId="LiveId" clId="{88975DEF-F10A-4B1C-A089-320068D5BD21}" dt="2026-06-14T18:17:23.891" v="9680" actId="20577"/>
          <ac:spMkLst>
            <pc:docMk/>
            <pc:sldMk cId="111581104" sldId="314"/>
            <ac:spMk id="12" creationId="{4F1B413C-E638-AE0D-E6E9-23B74A4C183E}"/>
          </ac:spMkLst>
        </pc:spChg>
        <pc:spChg chg="add mod">
          <ac:chgData name="Jonathan Sayles" userId="049f7ab8f1d47e49" providerId="LiveId" clId="{88975DEF-F10A-4B1C-A089-320068D5BD21}" dt="2026-06-14T18:17:43.005" v="9684" actId="1076"/>
          <ac:spMkLst>
            <pc:docMk/>
            <pc:sldMk cId="111581104" sldId="314"/>
            <ac:spMk id="17" creationId="{AF044858-4450-51AB-5385-D71859B3F6CC}"/>
          </ac:spMkLst>
        </pc:spChg>
        <pc:spChg chg="mod">
          <ac:chgData name="Jonathan Sayles" userId="049f7ab8f1d47e49" providerId="LiveId" clId="{88975DEF-F10A-4B1C-A089-320068D5BD21}" dt="2026-06-13T17:15:34.289" v="1638" actId="207"/>
          <ac:spMkLst>
            <pc:docMk/>
            <pc:sldMk cId="111581104" sldId="314"/>
            <ac:spMk id="20" creationId="{D4528AF5-16CD-CBF7-4D10-5C1A24AD575F}"/>
          </ac:spMkLst>
        </pc:spChg>
        <pc:grpChg chg="add mod">
          <ac:chgData name="Jonathan Sayles" userId="049f7ab8f1d47e49" providerId="LiveId" clId="{88975DEF-F10A-4B1C-A089-320068D5BD21}" dt="2026-06-16T17:09:02.030" v="12260"/>
          <ac:grpSpMkLst>
            <pc:docMk/>
            <pc:sldMk cId="111581104" sldId="314"/>
            <ac:grpSpMk id="3" creationId="{D4FBCE43-899B-1131-D101-67F0B09AAEAC}"/>
          </ac:grpSpMkLst>
        </pc:grpChg>
        <pc:picChg chg="add del mod ord">
          <ac:chgData name="Jonathan Sayles" userId="049f7ab8f1d47e49" providerId="LiveId" clId="{88975DEF-F10A-4B1C-A089-320068D5BD21}" dt="2026-06-13T18:38:22.470" v="3623" actId="14100"/>
          <ac:picMkLst>
            <pc:docMk/>
            <pc:sldMk cId="111581104" sldId="314"/>
            <ac:picMk id="6" creationId="{B928F467-06A6-95A3-656D-3BC6FB8D0D21}"/>
          </ac:picMkLst>
        </pc:picChg>
      </pc:sldChg>
      <pc:sldChg chg="addSp delSp modSp add mod ord">
        <pc:chgData name="Jonathan Sayles" userId="049f7ab8f1d47e49" providerId="LiveId" clId="{88975DEF-F10A-4B1C-A089-320068D5BD21}" dt="2026-06-16T17:14:06.828" v="12413" actId="1035"/>
        <pc:sldMkLst>
          <pc:docMk/>
          <pc:sldMk cId="2152616299" sldId="315"/>
        </pc:sldMkLst>
        <pc:spChg chg="mod">
          <ac:chgData name="Jonathan Sayles" userId="049f7ab8f1d47e49" providerId="LiveId" clId="{88975DEF-F10A-4B1C-A089-320068D5BD21}" dt="2026-06-14T18:00:40.259" v="9103" actId="1038"/>
          <ac:spMkLst>
            <pc:docMk/>
            <pc:sldMk cId="2152616299" sldId="315"/>
            <ac:spMk id="2" creationId="{824D1F70-5BCF-0613-4515-229CC42DB5A5}"/>
          </ac:spMkLst>
        </pc:spChg>
        <pc:spChg chg="mod">
          <ac:chgData name="Jonathan Sayles" userId="049f7ab8f1d47e49" providerId="LiveId" clId="{88975DEF-F10A-4B1C-A089-320068D5BD21}" dt="2026-06-16T17:13:40.730" v="12319"/>
          <ac:spMkLst>
            <pc:docMk/>
            <pc:sldMk cId="2152616299" sldId="315"/>
            <ac:spMk id="5" creationId="{33C35E63-F658-F6DB-6FF0-4C504D3F969D}"/>
          </ac:spMkLst>
        </pc:spChg>
        <pc:spChg chg="mod">
          <ac:chgData name="Jonathan Sayles" userId="049f7ab8f1d47e49" providerId="LiveId" clId="{88975DEF-F10A-4B1C-A089-320068D5BD21}" dt="2026-06-16T17:13:40.730" v="12319"/>
          <ac:spMkLst>
            <pc:docMk/>
            <pc:sldMk cId="2152616299" sldId="315"/>
            <ac:spMk id="7" creationId="{10B44F96-4502-0D02-5C2F-05F51147A689}"/>
          </ac:spMkLst>
        </pc:spChg>
        <pc:spChg chg="add mod">
          <ac:chgData name="Jonathan Sayles" userId="049f7ab8f1d47e49" providerId="LiveId" clId="{88975DEF-F10A-4B1C-A089-320068D5BD21}" dt="2026-06-14T18:00:40.259" v="9103" actId="1038"/>
          <ac:spMkLst>
            <pc:docMk/>
            <pc:sldMk cId="2152616299" sldId="315"/>
            <ac:spMk id="9" creationId="{9430C3D0-536F-9E36-8D95-8D726C5DCAA2}"/>
          </ac:spMkLst>
        </pc:spChg>
        <pc:spChg chg="add mod">
          <ac:chgData name="Jonathan Sayles" userId="049f7ab8f1d47e49" providerId="LiveId" clId="{88975DEF-F10A-4B1C-A089-320068D5BD21}" dt="2026-06-14T18:01:21.482" v="9116" actId="20577"/>
          <ac:spMkLst>
            <pc:docMk/>
            <pc:sldMk cId="2152616299" sldId="315"/>
            <ac:spMk id="18" creationId="{2A2E790D-0B1A-1888-1DF0-61D718ADCF16}"/>
          </ac:spMkLst>
        </pc:spChg>
        <pc:spChg chg="add mod">
          <ac:chgData name="Jonathan Sayles" userId="049f7ab8f1d47e49" providerId="LiveId" clId="{88975DEF-F10A-4B1C-A089-320068D5BD21}" dt="2026-06-14T18:00:40.259" v="9103" actId="1038"/>
          <ac:spMkLst>
            <pc:docMk/>
            <pc:sldMk cId="2152616299" sldId="315"/>
            <ac:spMk id="34" creationId="{1094D4EC-E8BB-23DA-4B69-FF1600C13E49}"/>
          </ac:spMkLst>
        </pc:spChg>
        <pc:spChg chg="add mod">
          <ac:chgData name="Jonathan Sayles" userId="049f7ab8f1d47e49" providerId="LiveId" clId="{88975DEF-F10A-4B1C-A089-320068D5BD21}" dt="2026-06-14T18:00:55.426" v="9106" actId="404"/>
          <ac:spMkLst>
            <pc:docMk/>
            <pc:sldMk cId="2152616299" sldId="315"/>
            <ac:spMk id="43" creationId="{3CC8BA61-CBCD-3086-31DD-CF57FD7D44A2}"/>
          </ac:spMkLst>
        </pc:spChg>
        <pc:grpChg chg="add mod">
          <ac:chgData name="Jonathan Sayles" userId="049f7ab8f1d47e49" providerId="LiveId" clId="{88975DEF-F10A-4B1C-A089-320068D5BD21}" dt="2026-06-16T17:14:06.828" v="12413" actId="1035"/>
          <ac:grpSpMkLst>
            <pc:docMk/>
            <pc:sldMk cId="2152616299" sldId="315"/>
            <ac:grpSpMk id="3" creationId="{96C06245-DB65-0637-80BB-889ECCB11525}"/>
          </ac:grpSpMkLst>
        </pc:grpChg>
        <pc:grpChg chg="add mod">
          <ac:chgData name="Jonathan Sayles" userId="049f7ab8f1d47e49" providerId="LiveId" clId="{88975DEF-F10A-4B1C-A089-320068D5BD21}" dt="2026-06-14T18:00:40.259" v="9103" actId="1038"/>
          <ac:grpSpMkLst>
            <pc:docMk/>
            <pc:sldMk cId="2152616299" sldId="315"/>
            <ac:grpSpMk id="4" creationId="{939F55DC-4FBB-27E4-D822-2B8E706625E1}"/>
          </ac:grpSpMkLst>
        </pc:grpChg>
        <pc:picChg chg="add del mod ord">
          <ac:chgData name="Jonathan Sayles" userId="049f7ab8f1d47e49" providerId="LiveId" clId="{88975DEF-F10A-4B1C-A089-320068D5BD21}" dt="2026-06-14T18:00:40.259" v="9103" actId="1038"/>
          <ac:picMkLst>
            <pc:docMk/>
            <pc:sldMk cId="2152616299" sldId="315"/>
            <ac:picMk id="6" creationId="{8EFC4937-9462-DBD2-4BE2-B23CFC27A0A7}"/>
          </ac:picMkLst>
        </pc:picChg>
        <pc:picChg chg="add mod">
          <ac:chgData name="Jonathan Sayles" userId="049f7ab8f1d47e49" providerId="LiveId" clId="{88975DEF-F10A-4B1C-A089-320068D5BD21}" dt="2026-06-14T18:00:32.437" v="9093" actId="164"/>
          <ac:picMkLst>
            <pc:docMk/>
            <pc:sldMk cId="2152616299" sldId="315"/>
            <ac:picMk id="26" creationId="{2CAF2900-DC1E-F950-3FEA-349B5BD70080}"/>
          </ac:picMkLst>
        </pc:picChg>
        <pc:cxnChg chg="add mod">
          <ac:chgData name="Jonathan Sayles" userId="049f7ab8f1d47e49" providerId="LiveId" clId="{88975DEF-F10A-4B1C-A089-320068D5BD21}" dt="2026-06-14T18:00:32.437" v="9093" actId="164"/>
          <ac:cxnSpMkLst>
            <pc:docMk/>
            <pc:sldMk cId="2152616299" sldId="315"/>
            <ac:cxnSpMk id="28" creationId="{D647C6BC-180C-7981-8BAB-591C3AD50811}"/>
          </ac:cxnSpMkLst>
        </pc:cxnChg>
        <pc:cxnChg chg="add mod">
          <ac:chgData name="Jonathan Sayles" userId="049f7ab8f1d47e49" providerId="LiveId" clId="{88975DEF-F10A-4B1C-A089-320068D5BD21}" dt="2026-06-14T18:00:32.437" v="9093" actId="164"/>
          <ac:cxnSpMkLst>
            <pc:docMk/>
            <pc:sldMk cId="2152616299" sldId="315"/>
            <ac:cxnSpMk id="29" creationId="{CC85461F-1C42-0BC5-7246-9400013DAFB8}"/>
          </ac:cxnSpMkLst>
        </pc:cxnChg>
      </pc:sldChg>
      <pc:sldChg chg="addSp delSp modSp add mod ord">
        <pc:chgData name="Jonathan Sayles" userId="049f7ab8f1d47e49" providerId="LiveId" clId="{88975DEF-F10A-4B1C-A089-320068D5BD21}" dt="2026-06-16T17:26:31.070" v="12615" actId="478"/>
        <pc:sldMkLst>
          <pc:docMk/>
          <pc:sldMk cId="478059336" sldId="316"/>
        </pc:sldMkLst>
        <pc:spChg chg="add mod">
          <ac:chgData name="Jonathan Sayles" userId="049f7ab8f1d47e49" providerId="LiveId" clId="{88975DEF-F10A-4B1C-A089-320068D5BD21}" dt="2026-06-14T18:20:42.586" v="9809" actId="1038"/>
          <ac:spMkLst>
            <pc:docMk/>
            <pc:sldMk cId="478059336" sldId="316"/>
            <ac:spMk id="4" creationId="{DF7B53BD-3633-7D2C-2FDC-3C5889C275F3}"/>
          </ac:spMkLst>
        </pc:spChg>
        <pc:spChg chg="add mod">
          <ac:chgData name="Jonathan Sayles" userId="049f7ab8f1d47e49" providerId="LiveId" clId="{88975DEF-F10A-4B1C-A089-320068D5BD21}" dt="2026-06-15T05:59:57.174" v="11442" actId="113"/>
          <ac:spMkLst>
            <pc:docMk/>
            <pc:sldMk cId="478059336" sldId="316"/>
            <ac:spMk id="5" creationId="{17F1F881-B290-1142-3644-142F49FF101E}"/>
          </ac:spMkLst>
        </pc:spChg>
        <pc:spChg chg="mod">
          <ac:chgData name="Jonathan Sayles" userId="049f7ab8f1d47e49" providerId="LiveId" clId="{88975DEF-F10A-4B1C-A089-320068D5BD21}" dt="2026-06-16T17:26:24.388" v="12613"/>
          <ac:spMkLst>
            <pc:docMk/>
            <pc:sldMk cId="478059336" sldId="316"/>
            <ac:spMk id="8" creationId="{70225EFD-55DB-F1A0-CB06-6DF3159F5C8C}"/>
          </ac:spMkLst>
        </pc:spChg>
        <pc:spChg chg="mod topLvl">
          <ac:chgData name="Jonathan Sayles" userId="049f7ab8f1d47e49" providerId="LiveId" clId="{88975DEF-F10A-4B1C-A089-320068D5BD21}" dt="2026-06-16T17:23:04.236" v="12474" actId="20577"/>
          <ac:spMkLst>
            <pc:docMk/>
            <pc:sldMk cId="478059336" sldId="316"/>
            <ac:spMk id="9" creationId="{E51DB11A-2A34-7685-F98C-BE22BE538D53}"/>
          </ac:spMkLst>
        </pc:spChg>
        <pc:spChg chg="add del mod">
          <ac:chgData name="Jonathan Sayles" userId="049f7ab8f1d47e49" providerId="LiveId" clId="{88975DEF-F10A-4B1C-A089-320068D5BD21}" dt="2026-06-16T17:26:31.070" v="12615" actId="478"/>
          <ac:spMkLst>
            <pc:docMk/>
            <pc:sldMk cId="478059336" sldId="316"/>
            <ac:spMk id="22" creationId="{17BE5BCA-DBF7-7689-5045-C659A00CA1ED}"/>
          </ac:spMkLst>
        </pc:spChg>
        <pc:spChg chg="add mod">
          <ac:chgData name="Jonathan Sayles" userId="049f7ab8f1d47e49" providerId="LiveId" clId="{88975DEF-F10A-4B1C-A089-320068D5BD21}" dt="2026-06-15T05:56:09.707" v="11073" actId="164"/>
          <ac:spMkLst>
            <pc:docMk/>
            <pc:sldMk cId="478059336" sldId="316"/>
            <ac:spMk id="33" creationId="{906E7411-48EB-5F04-849D-A82C6A69DF75}"/>
          </ac:spMkLst>
        </pc:spChg>
        <pc:grpChg chg="add mod">
          <ac:chgData name="Jonathan Sayles" userId="049f7ab8f1d47e49" providerId="LiveId" clId="{88975DEF-F10A-4B1C-A089-320068D5BD21}" dt="2026-06-15T05:56:19.043" v="11125" actId="1038"/>
          <ac:grpSpMkLst>
            <pc:docMk/>
            <pc:sldMk cId="478059336" sldId="316"/>
            <ac:grpSpMk id="2" creationId="{81A2A469-BEC3-D019-CFA9-DE69AADBBD0F}"/>
          </ac:grpSpMkLst>
        </pc:grpChg>
        <pc:picChg chg="mod">
          <ac:chgData name="Jonathan Sayles" userId="049f7ab8f1d47e49" providerId="LiveId" clId="{88975DEF-F10A-4B1C-A089-320068D5BD21}" dt="2026-06-14T18:20:42.586" v="9809" actId="1038"/>
          <ac:picMkLst>
            <pc:docMk/>
            <pc:sldMk cId="478059336" sldId="316"/>
            <ac:picMk id="14" creationId="{B8F9C1A1-0932-B26E-4D4A-E37FB3DFE5A8}"/>
          </ac:picMkLst>
        </pc:picChg>
        <pc:picChg chg="add mod">
          <ac:chgData name="Jonathan Sayles" userId="049f7ab8f1d47e49" providerId="LiveId" clId="{88975DEF-F10A-4B1C-A089-320068D5BD21}" dt="2026-06-15T05:56:09.707" v="11073" actId="164"/>
          <ac:picMkLst>
            <pc:docMk/>
            <pc:sldMk cId="478059336" sldId="316"/>
            <ac:picMk id="18" creationId="{7FB820E1-FB94-8DA8-CCA0-0AEB23736E48}"/>
          </ac:picMkLst>
        </pc:picChg>
        <pc:picChg chg="mod topLvl">
          <ac:chgData name="Jonathan Sayles" userId="049f7ab8f1d47e49" providerId="LiveId" clId="{88975DEF-F10A-4B1C-A089-320068D5BD21}" dt="2026-06-14T18:20:42.586" v="9809" actId="1038"/>
          <ac:picMkLst>
            <pc:docMk/>
            <pc:sldMk cId="478059336" sldId="316"/>
            <ac:picMk id="19" creationId="{9EBA553E-3739-90A2-4D7E-7753DC58F502}"/>
          </ac:picMkLst>
        </pc:picChg>
        <pc:cxnChg chg="mod">
          <ac:chgData name="Jonathan Sayles" userId="049f7ab8f1d47e49" providerId="LiveId" clId="{88975DEF-F10A-4B1C-A089-320068D5BD21}" dt="2026-06-13T18:36:15.038" v="3583" actId="1036"/>
          <ac:cxnSpMkLst>
            <pc:docMk/>
            <pc:sldMk cId="478059336" sldId="316"/>
            <ac:cxnSpMk id="3" creationId="{6A7B41E1-D94B-585A-DBB7-4D8A8F5AA2F3}"/>
          </ac:cxnSpMkLst>
        </pc:cxnChg>
        <pc:cxnChg chg="mod topLvl">
          <ac:chgData name="Jonathan Sayles" userId="049f7ab8f1d47e49" providerId="LiveId" clId="{88975DEF-F10A-4B1C-A089-320068D5BD21}" dt="2026-06-14T16:58:05.619" v="7138" actId="552"/>
          <ac:cxnSpMkLst>
            <pc:docMk/>
            <pc:sldMk cId="478059336" sldId="316"/>
            <ac:cxnSpMk id="6" creationId="{06F97A80-1B45-9F57-B4D6-C45B48EEDA43}"/>
          </ac:cxnSpMkLst>
        </pc:cxnChg>
        <pc:cxnChg chg="mod topLvl">
          <ac:chgData name="Jonathan Sayles" userId="049f7ab8f1d47e49" providerId="LiveId" clId="{88975DEF-F10A-4B1C-A089-320068D5BD21}" dt="2026-06-14T18:20:42.586" v="9809" actId="1038"/>
          <ac:cxnSpMkLst>
            <pc:docMk/>
            <pc:sldMk cId="478059336" sldId="316"/>
            <ac:cxnSpMk id="7" creationId="{20F9081C-409F-984B-00F8-3D843A54595D}"/>
          </ac:cxnSpMkLst>
        </pc:cxnChg>
        <pc:cxnChg chg="mod topLvl">
          <ac:chgData name="Jonathan Sayles" userId="049f7ab8f1d47e49" providerId="LiveId" clId="{88975DEF-F10A-4B1C-A089-320068D5BD21}" dt="2026-06-14T18:20:42.586" v="9809" actId="1038"/>
          <ac:cxnSpMkLst>
            <pc:docMk/>
            <pc:sldMk cId="478059336" sldId="316"/>
            <ac:cxnSpMk id="11" creationId="{E025797F-B821-CB60-A1BB-1B55DA6E973F}"/>
          </ac:cxnSpMkLst>
        </pc:cxnChg>
        <pc:cxnChg chg="mod topLvl">
          <ac:chgData name="Jonathan Sayles" userId="049f7ab8f1d47e49" providerId="LiveId" clId="{88975DEF-F10A-4B1C-A089-320068D5BD21}" dt="2026-06-14T16:58:05.619" v="7138" actId="552"/>
          <ac:cxnSpMkLst>
            <pc:docMk/>
            <pc:sldMk cId="478059336" sldId="316"/>
            <ac:cxnSpMk id="12" creationId="{561D4F81-E8DD-90F4-BE1A-CADEC07C4803}"/>
          </ac:cxnSpMkLst>
        </pc:cxnChg>
        <pc:cxnChg chg="mod topLvl">
          <ac:chgData name="Jonathan Sayles" userId="049f7ab8f1d47e49" providerId="LiveId" clId="{88975DEF-F10A-4B1C-A089-320068D5BD21}" dt="2026-06-14T18:20:42.586" v="9809" actId="1038"/>
          <ac:cxnSpMkLst>
            <pc:docMk/>
            <pc:sldMk cId="478059336" sldId="316"/>
            <ac:cxnSpMk id="15" creationId="{5A5F2271-2578-AD5F-FC83-03AE9A7C179A}"/>
          </ac:cxnSpMkLst>
        </pc:cxnChg>
        <pc:cxnChg chg="mod topLvl">
          <ac:chgData name="Jonathan Sayles" userId="049f7ab8f1d47e49" providerId="LiveId" clId="{88975DEF-F10A-4B1C-A089-320068D5BD21}" dt="2026-06-14T18:20:42.586" v="9809" actId="1038"/>
          <ac:cxnSpMkLst>
            <pc:docMk/>
            <pc:sldMk cId="478059336" sldId="316"/>
            <ac:cxnSpMk id="17" creationId="{FE42E3CC-B4B7-BE6A-F390-DCA2916DA7C7}"/>
          </ac:cxnSpMkLst>
        </pc:cxnChg>
        <pc:cxnChg chg="mod">
          <ac:chgData name="Jonathan Sayles" userId="049f7ab8f1d47e49" providerId="LiveId" clId="{88975DEF-F10A-4B1C-A089-320068D5BD21}" dt="2026-06-14T16:58:05.619" v="7138" actId="552"/>
          <ac:cxnSpMkLst>
            <pc:docMk/>
            <pc:sldMk cId="478059336" sldId="316"/>
            <ac:cxnSpMk id="20" creationId="{C9707152-1456-16B2-7D7F-A19C0DFB0B65}"/>
          </ac:cxnSpMkLst>
        </pc:cxnChg>
        <pc:cxnChg chg="mod topLvl">
          <ac:chgData name="Jonathan Sayles" userId="049f7ab8f1d47e49" providerId="LiveId" clId="{88975DEF-F10A-4B1C-A089-320068D5BD21}" dt="2026-06-14T18:20:42.586" v="9809" actId="1038"/>
          <ac:cxnSpMkLst>
            <pc:docMk/>
            <pc:sldMk cId="478059336" sldId="316"/>
            <ac:cxnSpMk id="21" creationId="{0656B4EE-AB81-4F18-CBB4-17E098D0615C}"/>
          </ac:cxnSpMkLst>
        </pc:cxnChg>
        <pc:cxnChg chg="mod topLvl">
          <ac:chgData name="Jonathan Sayles" userId="049f7ab8f1d47e49" providerId="LiveId" clId="{88975DEF-F10A-4B1C-A089-320068D5BD21}" dt="2026-06-14T18:20:42.586" v="9809" actId="1038"/>
          <ac:cxnSpMkLst>
            <pc:docMk/>
            <pc:sldMk cId="478059336" sldId="316"/>
            <ac:cxnSpMk id="25" creationId="{BE4936F0-EFCC-9E9A-41DA-E83313DC6CB7}"/>
          </ac:cxnSpMkLst>
        </pc:cxnChg>
        <pc:cxnChg chg="add mod">
          <ac:chgData name="Jonathan Sayles" userId="049f7ab8f1d47e49" providerId="LiveId" clId="{88975DEF-F10A-4B1C-A089-320068D5BD21}" dt="2026-06-15T05:56:09.707" v="11073" actId="164"/>
          <ac:cxnSpMkLst>
            <pc:docMk/>
            <pc:sldMk cId="478059336" sldId="316"/>
            <ac:cxnSpMk id="29" creationId="{0DF778E6-00B0-0C1D-DDDE-E5F045BD6AD6}"/>
          </ac:cxnSpMkLst>
        </pc:cxnChg>
        <pc:cxnChg chg="add mod">
          <ac:chgData name="Jonathan Sayles" userId="049f7ab8f1d47e49" providerId="LiveId" clId="{88975DEF-F10A-4B1C-A089-320068D5BD21}" dt="2026-06-15T05:56:09.707" v="11073" actId="164"/>
          <ac:cxnSpMkLst>
            <pc:docMk/>
            <pc:sldMk cId="478059336" sldId="316"/>
            <ac:cxnSpMk id="35" creationId="{915F210D-2144-8BC8-1077-4258E54A5B6B}"/>
          </ac:cxnSpMkLst>
        </pc:cxnChg>
      </pc:sldChg>
      <pc:sldChg chg="addSp modSp new mod">
        <pc:chgData name="Jonathan Sayles" userId="049f7ab8f1d47e49" providerId="LiveId" clId="{88975DEF-F10A-4B1C-A089-320068D5BD21}" dt="2026-06-17T05:31:12.812" v="12697" actId="20577"/>
        <pc:sldMkLst>
          <pc:docMk/>
          <pc:sldMk cId="3562073187" sldId="317"/>
        </pc:sldMkLst>
        <pc:spChg chg="mod">
          <ac:chgData name="Jonathan Sayles" userId="049f7ab8f1d47e49" providerId="LiveId" clId="{88975DEF-F10A-4B1C-A089-320068D5BD21}" dt="2026-06-14T16:50:01.736" v="7017" actId="14100"/>
          <ac:spMkLst>
            <pc:docMk/>
            <pc:sldMk cId="3562073187" sldId="317"/>
            <ac:spMk id="2" creationId="{E0267C5B-9D6C-C091-E71E-32131AC1DA9C}"/>
          </ac:spMkLst>
        </pc:spChg>
        <pc:spChg chg="add mod">
          <ac:chgData name="Jonathan Sayles" userId="049f7ab8f1d47e49" providerId="LiveId" clId="{88975DEF-F10A-4B1C-A089-320068D5BD21}" dt="2026-06-17T05:09:00.930" v="12641" actId="1037"/>
          <ac:spMkLst>
            <pc:docMk/>
            <pc:sldMk cId="3562073187" sldId="317"/>
            <ac:spMk id="4" creationId="{FBA7D65C-BB26-45E8-965C-3379BAC1F463}"/>
          </ac:spMkLst>
        </pc:spChg>
        <pc:spChg chg="mod">
          <ac:chgData name="Jonathan Sayles" userId="049f7ab8f1d47e49" providerId="LiveId" clId="{88975DEF-F10A-4B1C-A089-320068D5BD21}" dt="2026-06-16T17:13:09.470" v="12317" actId="207"/>
          <ac:spMkLst>
            <pc:docMk/>
            <pc:sldMk cId="3562073187" sldId="317"/>
            <ac:spMk id="7" creationId="{D7F47B62-6B17-7ECF-F1B4-149013D5AAEE}"/>
          </ac:spMkLst>
        </pc:spChg>
        <pc:spChg chg="mod">
          <ac:chgData name="Jonathan Sayles" userId="049f7ab8f1d47e49" providerId="LiveId" clId="{88975DEF-F10A-4B1C-A089-320068D5BD21}" dt="2026-06-16T17:13:09.470" v="12317" actId="207"/>
          <ac:spMkLst>
            <pc:docMk/>
            <pc:sldMk cId="3562073187" sldId="317"/>
            <ac:spMk id="8" creationId="{C36B17E3-26C9-8A55-904C-7CC8502C5C9F}"/>
          </ac:spMkLst>
        </pc:spChg>
        <pc:spChg chg="add mod">
          <ac:chgData name="Jonathan Sayles" userId="049f7ab8f1d47e49" providerId="LiveId" clId="{88975DEF-F10A-4B1C-A089-320068D5BD21}" dt="2026-06-17T05:31:12.812" v="12697" actId="20577"/>
          <ac:spMkLst>
            <pc:docMk/>
            <pc:sldMk cId="3562073187" sldId="317"/>
            <ac:spMk id="10" creationId="{4A99E80A-EBA9-D5DF-0D5E-DDD8AB7595C3}"/>
          </ac:spMkLst>
        </pc:spChg>
        <pc:grpChg chg="add mod">
          <ac:chgData name="Jonathan Sayles" userId="049f7ab8f1d47e49" providerId="LiveId" clId="{88975DEF-F10A-4B1C-A089-320068D5BD21}" dt="2026-06-16T17:13:21.335" v="12318" actId="164"/>
          <ac:grpSpMkLst>
            <pc:docMk/>
            <pc:sldMk cId="3562073187" sldId="317"/>
            <ac:grpSpMk id="3" creationId="{9E7EDE24-FCAF-E5B6-F094-C57B0834C216}"/>
          </ac:grpSpMkLst>
        </pc:grpChg>
        <pc:grpChg chg="add mod">
          <ac:chgData name="Jonathan Sayles" userId="049f7ab8f1d47e49" providerId="LiveId" clId="{88975DEF-F10A-4B1C-A089-320068D5BD21}" dt="2026-06-17T05:09:17.316" v="12659" actId="1038"/>
          <ac:grpSpMkLst>
            <pc:docMk/>
            <pc:sldMk cId="3562073187" sldId="317"/>
            <ac:grpSpMk id="9" creationId="{28CA657C-DE20-71E0-C5B9-99D6BC252FBB}"/>
          </ac:grpSpMkLst>
        </pc:grpChg>
        <pc:picChg chg="add mod">
          <ac:chgData name="Jonathan Sayles" userId="049f7ab8f1d47e49" providerId="LiveId" clId="{88975DEF-F10A-4B1C-A089-320068D5BD21}" dt="2026-06-16T17:13:21.335" v="12318" actId="164"/>
          <ac:picMkLst>
            <pc:docMk/>
            <pc:sldMk cId="3562073187" sldId="317"/>
            <ac:picMk id="5" creationId="{DB988B7F-A4C7-DFC0-5464-1BF721DB2DD9}"/>
          </ac:picMkLst>
        </pc:picChg>
        <pc:picChg chg="add mod">
          <ac:chgData name="Jonathan Sayles" userId="049f7ab8f1d47e49" providerId="LiveId" clId="{88975DEF-F10A-4B1C-A089-320068D5BD21}" dt="2026-06-17T05:09:17.316" v="12659" actId="1038"/>
          <ac:picMkLst>
            <pc:docMk/>
            <pc:sldMk cId="3562073187" sldId="317"/>
            <ac:picMk id="6" creationId="{49E66689-3914-A22C-4752-A4709EE56D42}"/>
          </ac:picMkLst>
        </pc:picChg>
      </pc:sldChg>
      <pc:sldChg chg="addSp delSp modSp add mod">
        <pc:chgData name="Jonathan Sayles" userId="049f7ab8f1d47e49" providerId="LiveId" clId="{88975DEF-F10A-4B1C-A089-320068D5BD21}" dt="2026-06-16T17:12:18.941" v="12310" actId="164"/>
        <pc:sldMkLst>
          <pc:docMk/>
          <pc:sldMk cId="660248049" sldId="318"/>
        </pc:sldMkLst>
        <pc:spChg chg="mod">
          <ac:chgData name="Jonathan Sayles" userId="049f7ab8f1d47e49" providerId="LiveId" clId="{88975DEF-F10A-4B1C-A089-320068D5BD21}" dt="2026-06-16T17:09:37.091" v="12262"/>
          <ac:spMkLst>
            <pc:docMk/>
            <pc:sldMk cId="660248049" sldId="318"/>
            <ac:spMk id="3" creationId="{9B85D461-9CAA-9AEC-075F-10E92CF4B638}"/>
          </ac:spMkLst>
        </pc:spChg>
        <pc:spChg chg="mod">
          <ac:chgData name="Jonathan Sayles" userId="049f7ab8f1d47e49" providerId="LiveId" clId="{88975DEF-F10A-4B1C-A089-320068D5BD21}" dt="2026-06-16T17:09:37.091" v="12262"/>
          <ac:spMkLst>
            <pc:docMk/>
            <pc:sldMk cId="660248049" sldId="318"/>
            <ac:spMk id="4" creationId="{A9C60523-7005-4A54-23AD-6F2D028281D2}"/>
          </ac:spMkLst>
        </pc:spChg>
        <pc:spChg chg="mod topLvl">
          <ac:chgData name="Jonathan Sayles" userId="049f7ab8f1d47e49" providerId="LiveId" clId="{88975DEF-F10A-4B1C-A089-320068D5BD21}" dt="2026-06-16T17:12:18.941" v="12310" actId="164"/>
          <ac:spMkLst>
            <pc:docMk/>
            <pc:sldMk cId="660248049" sldId="318"/>
            <ac:spMk id="6" creationId="{ED4F4BEB-85BC-834C-1F25-DCC39AFB3B81}"/>
          </ac:spMkLst>
        </pc:spChg>
        <pc:spChg chg="mod topLvl">
          <ac:chgData name="Jonathan Sayles" userId="049f7ab8f1d47e49" providerId="LiveId" clId="{88975DEF-F10A-4B1C-A089-320068D5BD21}" dt="2026-06-16T17:12:18.941" v="12310" actId="164"/>
          <ac:spMkLst>
            <pc:docMk/>
            <pc:sldMk cId="660248049" sldId="318"/>
            <ac:spMk id="8" creationId="{D8481C5B-9510-E50A-D00A-3B46D2A86521}"/>
          </ac:spMkLst>
        </pc:spChg>
        <pc:spChg chg="add mod">
          <ac:chgData name="Jonathan Sayles" userId="049f7ab8f1d47e49" providerId="LiveId" clId="{88975DEF-F10A-4B1C-A089-320068D5BD21}" dt="2026-06-14T02:42:08.497" v="4701" actId="1035"/>
          <ac:spMkLst>
            <pc:docMk/>
            <pc:sldMk cId="660248049" sldId="318"/>
            <ac:spMk id="11" creationId="{654AF12C-65DB-CB76-BB11-8FBAC8F0E120}"/>
          </ac:spMkLst>
        </pc:spChg>
        <pc:spChg chg="add mod">
          <ac:chgData name="Jonathan Sayles" userId="049f7ab8f1d47e49" providerId="LiveId" clId="{88975DEF-F10A-4B1C-A089-320068D5BD21}" dt="2026-06-14T02:41:59.469" v="4694" actId="1076"/>
          <ac:spMkLst>
            <pc:docMk/>
            <pc:sldMk cId="660248049" sldId="318"/>
            <ac:spMk id="13" creationId="{94B410C4-F1D2-C1E6-C3D6-6A52E90FCA86}"/>
          </ac:spMkLst>
        </pc:spChg>
        <pc:spChg chg="add mod">
          <ac:chgData name="Jonathan Sayles" userId="049f7ab8f1d47e49" providerId="LiveId" clId="{88975DEF-F10A-4B1C-A089-320068D5BD21}" dt="2026-06-14T02:44:14.870" v="4719" actId="1076"/>
          <ac:spMkLst>
            <pc:docMk/>
            <pc:sldMk cId="660248049" sldId="318"/>
            <ac:spMk id="17" creationId="{CF8BE970-3433-524B-CAF5-766BB6A647ED}"/>
          </ac:spMkLst>
        </pc:spChg>
        <pc:spChg chg="mod">
          <ac:chgData name="Jonathan Sayles" userId="049f7ab8f1d47e49" providerId="LiveId" clId="{88975DEF-F10A-4B1C-A089-320068D5BD21}" dt="2026-06-14T16:47:36.069" v="7009" actId="14100"/>
          <ac:spMkLst>
            <pc:docMk/>
            <pc:sldMk cId="660248049" sldId="318"/>
            <ac:spMk id="18" creationId="{FF0391F2-2279-6552-1F6A-600D6E2896EF}"/>
          </ac:spMkLst>
        </pc:spChg>
        <pc:spChg chg="mod">
          <ac:chgData name="Jonathan Sayles" userId="049f7ab8f1d47e49" providerId="LiveId" clId="{88975DEF-F10A-4B1C-A089-320068D5BD21}" dt="2026-06-14T02:35:25.562" v="4631" actId="20577"/>
          <ac:spMkLst>
            <pc:docMk/>
            <pc:sldMk cId="660248049" sldId="318"/>
            <ac:spMk id="43" creationId="{25F3EB32-A0D0-3BC7-87C8-3778445561DA}"/>
          </ac:spMkLst>
        </pc:spChg>
        <pc:grpChg chg="add mod">
          <ac:chgData name="Jonathan Sayles" userId="049f7ab8f1d47e49" providerId="LiveId" clId="{88975DEF-F10A-4B1C-A089-320068D5BD21}" dt="2026-06-16T17:09:37.091" v="12262"/>
          <ac:grpSpMkLst>
            <pc:docMk/>
            <pc:sldMk cId="660248049" sldId="318"/>
            <ac:grpSpMk id="2" creationId="{829591E2-EAE9-11FA-FFC2-B66D50D448C2}"/>
          </ac:grpSpMkLst>
        </pc:grpChg>
        <pc:grpChg chg="add del mod">
          <ac:chgData name="Jonathan Sayles" userId="049f7ab8f1d47e49" providerId="LiveId" clId="{88975DEF-F10A-4B1C-A089-320068D5BD21}" dt="2026-06-16T17:10:49.610" v="12274" actId="165"/>
          <ac:grpSpMkLst>
            <pc:docMk/>
            <pc:sldMk cId="660248049" sldId="318"/>
            <ac:grpSpMk id="5" creationId="{CD8A85E8-125C-7EB4-2578-E0364FFDD654}"/>
          </ac:grpSpMkLst>
        </pc:grpChg>
        <pc:grpChg chg="add mod">
          <ac:chgData name="Jonathan Sayles" userId="049f7ab8f1d47e49" providerId="LiveId" clId="{88975DEF-F10A-4B1C-A089-320068D5BD21}" dt="2026-06-16T17:12:18.941" v="12310" actId="164"/>
          <ac:grpSpMkLst>
            <pc:docMk/>
            <pc:sldMk cId="660248049" sldId="318"/>
            <ac:grpSpMk id="9" creationId="{AD89BE58-5ED7-FB94-5F34-9A9B87CA7FE9}"/>
          </ac:grpSpMkLst>
        </pc:grpChg>
        <pc:picChg chg="add mod">
          <ac:chgData name="Jonathan Sayles" userId="049f7ab8f1d47e49" providerId="LiveId" clId="{88975DEF-F10A-4B1C-A089-320068D5BD21}" dt="2026-06-14T02:40:28.256" v="4654" actId="14100"/>
          <ac:picMkLst>
            <pc:docMk/>
            <pc:sldMk cId="660248049" sldId="318"/>
            <ac:picMk id="7" creationId="{C0DE27AA-14E3-7873-15A5-2300CC6801A3}"/>
          </ac:picMkLst>
        </pc:picChg>
        <pc:picChg chg="add mod">
          <ac:chgData name="Jonathan Sayles" userId="049f7ab8f1d47e49" providerId="LiveId" clId="{88975DEF-F10A-4B1C-A089-320068D5BD21}" dt="2026-06-14T02:40:18.390" v="4653" actId="14100"/>
          <ac:picMkLst>
            <pc:docMk/>
            <pc:sldMk cId="660248049" sldId="318"/>
            <ac:picMk id="10" creationId="{5AAD3AFE-6982-1CE7-4445-0410C2D04EDB}"/>
          </ac:picMkLst>
        </pc:picChg>
        <pc:picChg chg="add mod">
          <ac:chgData name="Jonathan Sayles" userId="049f7ab8f1d47e49" providerId="LiveId" clId="{88975DEF-F10A-4B1C-A089-320068D5BD21}" dt="2026-06-14T02:43:50.454" v="4703" actId="1076"/>
          <ac:picMkLst>
            <pc:docMk/>
            <pc:sldMk cId="660248049" sldId="318"/>
            <ac:picMk id="15" creationId="{CE3CB2D4-1518-35CE-EB55-88EC2941B33D}"/>
          </ac:picMkLst>
        </pc:picChg>
      </pc:sldChg>
      <pc:sldChg chg="addSp delSp modSp add mod">
        <pc:chgData name="Jonathan Sayles" userId="049f7ab8f1d47e49" providerId="LiveId" clId="{88975DEF-F10A-4B1C-A089-320068D5BD21}" dt="2026-06-15T18:20:19.172" v="12259" actId="1076"/>
        <pc:sldMkLst>
          <pc:docMk/>
          <pc:sldMk cId="3975223119" sldId="319"/>
        </pc:sldMkLst>
        <pc:spChg chg="add mod">
          <ac:chgData name="Jonathan Sayles" userId="049f7ab8f1d47e49" providerId="LiveId" clId="{88975DEF-F10A-4B1C-A089-320068D5BD21}" dt="2026-06-14T04:56:21.201" v="5446" actId="21"/>
          <ac:spMkLst>
            <pc:docMk/>
            <pc:sldMk cId="3975223119" sldId="319"/>
            <ac:spMk id="2" creationId="{B09C6009-B722-5FCF-F2AA-8157C6EA4A9C}"/>
          </ac:spMkLst>
        </pc:spChg>
        <pc:spChg chg="add mod">
          <ac:chgData name="Jonathan Sayles" userId="049f7ab8f1d47e49" providerId="LiveId" clId="{88975DEF-F10A-4B1C-A089-320068D5BD21}" dt="2026-06-14T04:58:24.809" v="5515" actId="114"/>
          <ac:spMkLst>
            <pc:docMk/>
            <pc:sldMk cId="3975223119" sldId="319"/>
            <ac:spMk id="6" creationId="{D14A0863-E07C-3869-3A8C-5B381594CA4D}"/>
          </ac:spMkLst>
        </pc:spChg>
        <pc:spChg chg="add mod ord">
          <ac:chgData name="Jonathan Sayles" userId="049f7ab8f1d47e49" providerId="LiveId" clId="{88975DEF-F10A-4B1C-A089-320068D5BD21}" dt="2026-06-15T18:20:19.172" v="12259" actId="1076"/>
          <ac:spMkLst>
            <pc:docMk/>
            <pc:sldMk cId="3975223119" sldId="319"/>
            <ac:spMk id="10" creationId="{22C0038E-AD5D-06E0-AA51-25C8711CE2CD}"/>
          </ac:spMkLst>
        </pc:spChg>
        <pc:spChg chg="mod ord">
          <ac:chgData name="Jonathan Sayles" userId="049f7ab8f1d47e49" providerId="LiveId" clId="{88975DEF-F10A-4B1C-A089-320068D5BD21}" dt="2026-06-14T05:03:46.071" v="5803" actId="1038"/>
          <ac:spMkLst>
            <pc:docMk/>
            <pc:sldMk cId="3975223119" sldId="319"/>
            <ac:spMk id="11" creationId="{149069CC-9B52-7BD9-B7A4-1F7A52246C0A}"/>
          </ac:spMkLst>
        </pc:spChg>
        <pc:spChg chg="mod">
          <ac:chgData name="Jonathan Sayles" userId="049f7ab8f1d47e49" providerId="LiveId" clId="{88975DEF-F10A-4B1C-A089-320068D5BD21}" dt="2026-06-14T04:54:20.400" v="5384" actId="20577"/>
          <ac:spMkLst>
            <pc:docMk/>
            <pc:sldMk cId="3975223119" sldId="319"/>
            <ac:spMk id="13" creationId="{875A97C8-3AAE-3E91-ADF0-B9D0847583C1}"/>
          </ac:spMkLst>
        </pc:spChg>
        <pc:spChg chg="mod">
          <ac:chgData name="Jonathan Sayles" userId="049f7ab8f1d47e49" providerId="LiveId" clId="{88975DEF-F10A-4B1C-A089-320068D5BD21}" dt="2026-06-14T16:45:21.109" v="6890" actId="20577"/>
          <ac:spMkLst>
            <pc:docMk/>
            <pc:sldMk cId="3975223119" sldId="319"/>
            <ac:spMk id="18" creationId="{211B0F73-A3E4-AED6-BA8F-456A664FD8AE}"/>
          </ac:spMkLst>
        </pc:spChg>
        <pc:spChg chg="mod">
          <ac:chgData name="Jonathan Sayles" userId="049f7ab8f1d47e49" providerId="LiveId" clId="{88975DEF-F10A-4B1C-A089-320068D5BD21}" dt="2026-06-14T05:04:23.799" v="5839" actId="14100"/>
          <ac:spMkLst>
            <pc:docMk/>
            <pc:sldMk cId="3975223119" sldId="319"/>
            <ac:spMk id="43" creationId="{5F758752-C591-F8D4-E21E-95A1D8B9CC70}"/>
          </ac:spMkLst>
        </pc:spChg>
        <pc:picChg chg="add del mod ord">
          <ac:chgData name="Jonathan Sayles" userId="049f7ab8f1d47e49" providerId="LiveId" clId="{88975DEF-F10A-4B1C-A089-320068D5BD21}" dt="2026-06-14T04:59:51.930" v="5543" actId="1076"/>
          <ac:picMkLst>
            <pc:docMk/>
            <pc:sldMk cId="3975223119" sldId="319"/>
            <ac:picMk id="3" creationId="{2646DEBF-2EF8-BE08-8025-9CE3CA65EF52}"/>
          </ac:picMkLst>
        </pc:picChg>
        <pc:picChg chg="add mod ord">
          <ac:chgData name="Jonathan Sayles" userId="049f7ab8f1d47e49" providerId="LiveId" clId="{88975DEF-F10A-4B1C-A089-320068D5BD21}" dt="2026-06-14T05:02:33.995" v="5765" actId="167"/>
          <ac:picMkLst>
            <pc:docMk/>
            <pc:sldMk cId="3975223119" sldId="319"/>
            <ac:picMk id="5" creationId="{FD08780B-55D8-646E-DDA7-8928CAC16FF9}"/>
          </ac:picMkLst>
        </pc:picChg>
      </pc:sldChg>
      <pc:sldChg chg="addSp delSp modSp add mod ord">
        <pc:chgData name="Jonathan Sayles" userId="049f7ab8f1d47e49" providerId="LiveId" clId="{88975DEF-F10A-4B1C-A089-320068D5BD21}" dt="2026-06-15T18:07:36.744" v="12216" actId="20577"/>
        <pc:sldMkLst>
          <pc:docMk/>
          <pc:sldMk cId="1582975179" sldId="320"/>
        </pc:sldMkLst>
        <pc:spChg chg="add mod">
          <ac:chgData name="Jonathan Sayles" userId="049f7ab8f1d47e49" providerId="LiveId" clId="{88975DEF-F10A-4B1C-A089-320068D5BD21}" dt="2026-06-14T17:22:15.363" v="7309" actId="1076"/>
          <ac:spMkLst>
            <pc:docMk/>
            <pc:sldMk cId="1582975179" sldId="320"/>
            <ac:spMk id="12" creationId="{AEE64A4A-4BD5-2BC5-8FA5-71176388354E}"/>
          </ac:spMkLst>
        </pc:spChg>
        <pc:spChg chg="add mod">
          <ac:chgData name="Jonathan Sayles" userId="049f7ab8f1d47e49" providerId="LiveId" clId="{88975DEF-F10A-4B1C-A089-320068D5BD21}" dt="2026-06-14T17:30:15.330" v="7554" actId="1037"/>
          <ac:spMkLst>
            <pc:docMk/>
            <pc:sldMk cId="1582975179" sldId="320"/>
            <ac:spMk id="14" creationId="{C3E36210-0813-633E-E5AE-D3071949C5C5}"/>
          </ac:spMkLst>
        </pc:spChg>
        <pc:spChg chg="mod">
          <ac:chgData name="Jonathan Sayles" userId="049f7ab8f1d47e49" providerId="LiveId" clId="{88975DEF-F10A-4B1C-A089-320068D5BD21}" dt="2026-06-15T18:07:36.744" v="12216" actId="20577"/>
          <ac:spMkLst>
            <pc:docMk/>
            <pc:sldMk cId="1582975179" sldId="320"/>
            <ac:spMk id="18" creationId="{E5D0E834-73FB-031E-5D4D-096CA4CB7FA8}"/>
          </ac:spMkLst>
        </pc:spChg>
        <pc:spChg chg="add mod">
          <ac:chgData name="Jonathan Sayles" userId="049f7ab8f1d47e49" providerId="LiveId" clId="{88975DEF-F10A-4B1C-A089-320068D5BD21}" dt="2026-06-14T17:26:29.749" v="7438" actId="14100"/>
          <ac:spMkLst>
            <pc:docMk/>
            <pc:sldMk cId="1582975179" sldId="320"/>
            <ac:spMk id="19" creationId="{4DC95479-6F19-4E14-6262-44400F7A517E}"/>
          </ac:spMkLst>
        </pc:spChg>
        <pc:spChg chg="add mod">
          <ac:chgData name="Jonathan Sayles" userId="049f7ab8f1d47e49" providerId="LiveId" clId="{88975DEF-F10A-4B1C-A089-320068D5BD21}" dt="2026-06-14T17:25:31.478" v="7431" actId="207"/>
          <ac:spMkLst>
            <pc:docMk/>
            <pc:sldMk cId="1582975179" sldId="320"/>
            <ac:spMk id="21" creationId="{6DF3B6A4-6AD1-AB4D-04BF-1D354C56EC2D}"/>
          </ac:spMkLst>
        </pc:spChg>
        <pc:spChg chg="add mod">
          <ac:chgData name="Jonathan Sayles" userId="049f7ab8f1d47e49" providerId="LiveId" clId="{88975DEF-F10A-4B1C-A089-320068D5BD21}" dt="2026-06-14T17:27:19.523" v="7479" actId="14100"/>
          <ac:spMkLst>
            <pc:docMk/>
            <pc:sldMk cId="1582975179" sldId="320"/>
            <ac:spMk id="23" creationId="{31098CA4-F6F0-0B84-C877-6C0E0E7B1D9F}"/>
          </ac:spMkLst>
        </pc:spChg>
        <pc:spChg chg="add mod">
          <ac:chgData name="Jonathan Sayles" userId="049f7ab8f1d47e49" providerId="LiveId" clId="{88975DEF-F10A-4B1C-A089-320068D5BD21}" dt="2026-06-14T17:36:43.752" v="7872" actId="20577"/>
          <ac:spMkLst>
            <pc:docMk/>
            <pc:sldMk cId="1582975179" sldId="320"/>
            <ac:spMk id="25" creationId="{FD2EC36F-4143-2848-292D-CC443098CAA1}"/>
          </ac:spMkLst>
        </pc:spChg>
        <pc:spChg chg="add mod">
          <ac:chgData name="Jonathan Sayles" userId="049f7ab8f1d47e49" providerId="LiveId" clId="{88975DEF-F10A-4B1C-A089-320068D5BD21}" dt="2026-06-14T17:30:32.765" v="7557" actId="1035"/>
          <ac:spMkLst>
            <pc:docMk/>
            <pc:sldMk cId="1582975179" sldId="320"/>
            <ac:spMk id="33" creationId="{6C454FD8-D235-AF9B-31E6-8E3435E0A9C1}"/>
          </ac:spMkLst>
        </pc:spChg>
        <pc:spChg chg="add mod">
          <ac:chgData name="Jonathan Sayles" userId="049f7ab8f1d47e49" providerId="LiveId" clId="{88975DEF-F10A-4B1C-A089-320068D5BD21}" dt="2026-06-14T17:30:46.306" v="7576" actId="1038"/>
          <ac:spMkLst>
            <pc:docMk/>
            <pc:sldMk cId="1582975179" sldId="320"/>
            <ac:spMk id="35" creationId="{4502009D-95A8-FB31-827A-B6B57C3CB1A8}"/>
          </ac:spMkLst>
        </pc:spChg>
        <pc:spChg chg="add mod">
          <ac:chgData name="Jonathan Sayles" userId="049f7ab8f1d47e49" providerId="LiveId" clId="{88975DEF-F10A-4B1C-A089-320068D5BD21}" dt="2026-06-14T17:31:44.997" v="7621" actId="1076"/>
          <ac:spMkLst>
            <pc:docMk/>
            <pc:sldMk cId="1582975179" sldId="320"/>
            <ac:spMk id="39" creationId="{FD18F7A9-2178-0B52-75D2-354529A77F78}"/>
          </ac:spMkLst>
        </pc:spChg>
        <pc:spChg chg="mod">
          <ac:chgData name="Jonathan Sayles" userId="049f7ab8f1d47e49" providerId="LiveId" clId="{88975DEF-F10A-4B1C-A089-320068D5BD21}" dt="2026-06-14T18:18:40.074" v="9732" actId="14100"/>
          <ac:spMkLst>
            <pc:docMk/>
            <pc:sldMk cId="1582975179" sldId="320"/>
            <ac:spMk id="43" creationId="{B8259109-9C92-9B4F-4E0E-A979E47B39D1}"/>
          </ac:spMkLst>
        </pc:spChg>
        <pc:spChg chg="add mod">
          <ac:chgData name="Jonathan Sayles" userId="049f7ab8f1d47e49" providerId="LiveId" clId="{88975DEF-F10A-4B1C-A089-320068D5BD21}" dt="2026-06-14T17:33:28.262" v="7688" actId="14100"/>
          <ac:spMkLst>
            <pc:docMk/>
            <pc:sldMk cId="1582975179" sldId="320"/>
            <ac:spMk id="46" creationId="{8DC462AE-DB4F-F8F6-E6F6-6C2AC6D2E326}"/>
          </ac:spMkLst>
        </pc:spChg>
        <pc:spChg chg="add mod">
          <ac:chgData name="Jonathan Sayles" userId="049f7ab8f1d47e49" providerId="LiveId" clId="{88975DEF-F10A-4B1C-A089-320068D5BD21}" dt="2026-06-14T17:34:37.040" v="7817" actId="1036"/>
          <ac:spMkLst>
            <pc:docMk/>
            <pc:sldMk cId="1582975179" sldId="320"/>
            <ac:spMk id="48" creationId="{94D0676C-B065-AE8C-68BC-4994D8752D13}"/>
          </ac:spMkLst>
        </pc:spChg>
        <pc:picChg chg="add mod">
          <ac:chgData name="Jonathan Sayles" userId="049f7ab8f1d47e49" providerId="LiveId" clId="{88975DEF-F10A-4B1C-A089-320068D5BD21}" dt="2026-06-14T17:31:26.452" v="7613" actId="1076"/>
          <ac:picMkLst>
            <pc:docMk/>
            <pc:sldMk cId="1582975179" sldId="320"/>
            <ac:picMk id="9" creationId="{96441C29-4E11-9C9E-98EB-2FF8199A6E28}"/>
          </ac:picMkLst>
        </pc:picChg>
      </pc:sldChg>
      <pc:sldChg chg="addSp delSp modSp add mod ord">
        <pc:chgData name="Jonathan Sayles" userId="049f7ab8f1d47e49" providerId="LiveId" clId="{88975DEF-F10A-4B1C-A089-320068D5BD21}" dt="2026-06-15T05:55:39.986" v="11072" actId="20577"/>
        <pc:sldMkLst>
          <pc:docMk/>
          <pc:sldMk cId="3294715722" sldId="321"/>
        </pc:sldMkLst>
        <pc:spChg chg="add mod">
          <ac:chgData name="Jonathan Sayles" userId="049f7ab8f1d47e49" providerId="LiveId" clId="{88975DEF-F10A-4B1C-A089-320068D5BD21}" dt="2026-06-15T02:34:52.533" v="10466" actId="1037"/>
          <ac:spMkLst>
            <pc:docMk/>
            <pc:sldMk cId="3294715722" sldId="321"/>
            <ac:spMk id="12" creationId="{5DBD382E-DE42-E317-50EB-079954D4F6C5}"/>
          </ac:spMkLst>
        </pc:spChg>
        <pc:spChg chg="add mod">
          <ac:chgData name="Jonathan Sayles" userId="049f7ab8f1d47e49" providerId="LiveId" clId="{88975DEF-F10A-4B1C-A089-320068D5BD21}" dt="2026-06-15T02:36:13.158" v="10531" actId="1037"/>
          <ac:spMkLst>
            <pc:docMk/>
            <pc:sldMk cId="3294715722" sldId="321"/>
            <ac:spMk id="16" creationId="{BFE2777F-A5E5-6682-3B3F-82A2CF392871}"/>
          </ac:spMkLst>
        </pc:spChg>
        <pc:spChg chg="mod">
          <ac:chgData name="Jonathan Sayles" userId="049f7ab8f1d47e49" providerId="LiveId" clId="{88975DEF-F10A-4B1C-A089-320068D5BD21}" dt="2026-06-15T05:55:39.986" v="11072" actId="20577"/>
          <ac:spMkLst>
            <pc:docMk/>
            <pc:sldMk cId="3294715722" sldId="321"/>
            <ac:spMk id="18" creationId="{FE957675-C801-AA01-88DB-EB6A19713EF2}"/>
          </ac:spMkLst>
        </pc:spChg>
        <pc:spChg chg="add mod">
          <ac:chgData name="Jonathan Sayles" userId="049f7ab8f1d47e49" providerId="LiveId" clId="{88975DEF-F10A-4B1C-A089-320068D5BD21}" dt="2026-06-15T02:36:42.169" v="10538" actId="1037"/>
          <ac:spMkLst>
            <pc:docMk/>
            <pc:sldMk cId="3294715722" sldId="321"/>
            <ac:spMk id="19" creationId="{C0665B11-13E9-35EB-15B1-4046F71268A8}"/>
          </ac:spMkLst>
        </pc:spChg>
        <pc:spChg chg="add mod">
          <ac:chgData name="Jonathan Sayles" userId="049f7ab8f1d47e49" providerId="LiveId" clId="{88975DEF-F10A-4B1C-A089-320068D5BD21}" dt="2026-06-15T02:35:53.304" v="10499" actId="1036"/>
          <ac:spMkLst>
            <pc:docMk/>
            <pc:sldMk cId="3294715722" sldId="321"/>
            <ac:spMk id="21" creationId="{83AA2F6F-D89B-7A3D-92E1-FD76E46E4AE2}"/>
          </ac:spMkLst>
        </pc:spChg>
        <pc:spChg chg="add mod">
          <ac:chgData name="Jonathan Sayles" userId="049f7ab8f1d47e49" providerId="LiveId" clId="{88975DEF-F10A-4B1C-A089-320068D5BD21}" dt="2026-06-15T02:38:19.818" v="10571" actId="1076"/>
          <ac:spMkLst>
            <pc:docMk/>
            <pc:sldMk cId="3294715722" sldId="321"/>
            <ac:spMk id="22" creationId="{3F9C2240-1647-C734-A51B-6ACEDB2CBF6D}"/>
          </ac:spMkLst>
        </pc:spChg>
        <pc:spChg chg="add mod">
          <ac:chgData name="Jonathan Sayles" userId="049f7ab8f1d47e49" providerId="LiveId" clId="{88975DEF-F10A-4B1C-A089-320068D5BD21}" dt="2026-06-15T02:39:10.931" v="10617" actId="20577"/>
          <ac:spMkLst>
            <pc:docMk/>
            <pc:sldMk cId="3294715722" sldId="321"/>
            <ac:spMk id="24" creationId="{DAEBC6D4-7E22-947A-F944-7F5C65514C3C}"/>
          </ac:spMkLst>
        </pc:spChg>
        <pc:spChg chg="add mod">
          <ac:chgData name="Jonathan Sayles" userId="049f7ab8f1d47e49" providerId="LiveId" clId="{88975DEF-F10A-4B1C-A089-320068D5BD21}" dt="2026-06-15T02:38:48.373" v="10592" actId="1076"/>
          <ac:spMkLst>
            <pc:docMk/>
            <pc:sldMk cId="3294715722" sldId="321"/>
            <ac:spMk id="26" creationId="{409CD0D6-8458-9D9E-9334-96C5F3101489}"/>
          </ac:spMkLst>
        </pc:spChg>
        <pc:spChg chg="add mod">
          <ac:chgData name="Jonathan Sayles" userId="049f7ab8f1d47e49" providerId="LiveId" clId="{88975DEF-F10A-4B1C-A089-320068D5BD21}" dt="2026-06-15T02:39:36.785" v="10632" actId="1076"/>
          <ac:spMkLst>
            <pc:docMk/>
            <pc:sldMk cId="3294715722" sldId="321"/>
            <ac:spMk id="28" creationId="{9F34E810-EF03-98BE-E759-A4A31D173119}"/>
          </ac:spMkLst>
        </pc:spChg>
        <pc:spChg chg="mod">
          <ac:chgData name="Jonathan Sayles" userId="049f7ab8f1d47e49" providerId="LiveId" clId="{88975DEF-F10A-4B1C-A089-320068D5BD21}" dt="2026-06-15T02:17:26.695" v="9957" actId="20577"/>
          <ac:spMkLst>
            <pc:docMk/>
            <pc:sldMk cId="3294715722" sldId="321"/>
            <ac:spMk id="43" creationId="{2E0D2448-E469-2B75-A95F-B8F30A51295B}"/>
          </ac:spMkLst>
        </pc:spChg>
        <pc:picChg chg="add mod">
          <ac:chgData name="Jonathan Sayles" userId="049f7ab8f1d47e49" providerId="LiveId" clId="{88975DEF-F10A-4B1C-A089-320068D5BD21}" dt="2026-06-15T02:33:44.682" v="10459" actId="1035"/>
          <ac:picMkLst>
            <pc:docMk/>
            <pc:sldMk cId="3294715722" sldId="321"/>
            <ac:picMk id="9" creationId="{B5138113-2A3E-BB55-C63A-C6FDAEB78D69}"/>
          </ac:picMkLst>
        </pc:picChg>
        <pc:picChg chg="add mod">
          <ac:chgData name="Jonathan Sayles" userId="049f7ab8f1d47e49" providerId="LiveId" clId="{88975DEF-F10A-4B1C-A089-320068D5BD21}" dt="2026-06-15T02:36:24.377" v="10537" actId="1037"/>
          <ac:picMkLst>
            <pc:docMk/>
            <pc:sldMk cId="3294715722" sldId="321"/>
            <ac:picMk id="14" creationId="{DA9A27C3-9759-F8C8-173C-7D2318888F3E}"/>
          </ac:picMkLst>
        </pc:picChg>
      </pc:sldChg>
      <pc:sldChg chg="modSp add mod ord">
        <pc:chgData name="Jonathan Sayles" userId="049f7ab8f1d47e49" providerId="LiveId" clId="{88975DEF-F10A-4B1C-A089-320068D5BD21}" dt="2026-06-15T17:31:25.911" v="12126" actId="1035"/>
        <pc:sldMkLst>
          <pc:docMk/>
          <pc:sldMk cId="1576972248" sldId="322"/>
        </pc:sldMkLst>
        <pc:spChg chg="mod">
          <ac:chgData name="Jonathan Sayles" userId="049f7ab8f1d47e49" providerId="LiveId" clId="{88975DEF-F10A-4B1C-A089-320068D5BD21}" dt="2026-06-15T17:31:25.911" v="12126" actId="1035"/>
          <ac:spMkLst>
            <pc:docMk/>
            <pc:sldMk cId="1576972248" sldId="322"/>
            <ac:spMk id="7" creationId="{9235E4E8-A28D-7E04-B33B-5E09F585E8A7}"/>
          </ac:spMkLst>
        </pc:spChg>
      </pc:sldChg>
    </pc:docChg>
  </pc:docChgLst>
  <pc:docChgLst>
    <pc:chgData name="Jonathan Sayles" userId="049f7ab8f1d47e49" providerId="Windows Live" clId="Web-{775C5E98-3ECB-C386-2502-A08DA05CCB0B}"/>
    <pc:docChg chg="modSld">
      <pc:chgData name="Jonathan Sayles" userId="049f7ab8f1d47e49" providerId="Windows Live" clId="Web-{775C5E98-3ECB-C386-2502-A08DA05CCB0B}" dt="2026-06-15T17:20:23.509" v="15" actId="1076"/>
      <pc:docMkLst>
        <pc:docMk/>
      </pc:docMkLst>
      <pc:sldChg chg="modSp">
        <pc:chgData name="Jonathan Sayles" userId="049f7ab8f1d47e49" providerId="Windows Live" clId="Web-{775C5E98-3ECB-C386-2502-A08DA05CCB0B}" dt="2026-06-15T17:20:23.509" v="15" actId="1076"/>
        <pc:sldMkLst>
          <pc:docMk/>
          <pc:sldMk cId="3975223119" sldId="319"/>
        </pc:sldMkLst>
        <pc:spChg chg="mod">
          <ac:chgData name="Jonathan Sayles" userId="049f7ab8f1d47e49" providerId="Windows Live" clId="Web-{775C5E98-3ECB-C386-2502-A08DA05CCB0B}" dt="2026-06-15T17:20:23.509" v="15" actId="1076"/>
          <ac:spMkLst>
            <pc:docMk/>
            <pc:sldMk cId="3975223119" sldId="319"/>
            <ac:spMk id="10" creationId="{22C0038E-AD5D-06E0-AA51-25C8711CE2C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1C5A81-8736-544A-83E6-8D49CF1E552C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35EF6-91F8-004A-A746-68F8CC3EC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70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535EF6-91F8-004A-A746-68F8CC3ECCD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5293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535EF6-91F8-004A-A746-68F8CC3ECCD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551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3C83E-8E66-8E56-B640-0C33D873C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AB2104-B98D-0770-5D7C-3CE2DC9A02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1F277A-582F-E84B-6C61-611E98B8B9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9E13F-DB9F-0E86-7C32-2E798BB471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535EF6-91F8-004A-A746-68F8CC3ECCD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7880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4A8362-3B0B-2E15-7817-044D764D8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CC8E53-D713-8364-1731-E33844F1DA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38501F-4CB7-7A95-C65B-9406BDFBD2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8C69E2-C02A-E14F-82F5-CD3D9147E2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535EF6-91F8-004A-A746-68F8CC3ECCD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546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E7A2C-2447-7438-41BC-CB3F7D8DEA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BAE7F3-70B7-595C-0C00-5F21C261B8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9F9C18-70B9-5839-A3B2-F6906A8446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7D59B2-DA57-6D90-88A4-656E89B8DF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535EF6-91F8-004A-A746-68F8CC3ECCD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1673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5202EE-68B0-A662-3E6E-5B2B45B3CB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8B763A-20BC-F93C-4C60-0CD9B658ED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A582E5-C727-B8DD-E0C9-18660E461E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73CEF-14B1-F40F-CE04-40C02EAD91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535EF6-91F8-004A-A746-68F8CC3ECCD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951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3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4.xml"/></Relationships>
</file>

<file path=ppt/slideLayouts/_rels/slideLayout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4.xml"/></Relationships>
</file>

<file path=ppt/slideLayouts/_rels/slideLayout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4.xml"/></Relationships>
</file>

<file path=ppt/slideLayouts/_rels/slideLayout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4.xml"/></Relationships>
</file>

<file path=ppt/slideLayouts/_rels/slideLayout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4.xml"/></Relationships>
</file>

<file path=ppt/slideLayouts/_rels/slideLayout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descr="Place imagery here">
            <a:extLst>
              <a:ext uri="{FF2B5EF4-FFF2-40B4-BE49-F238E27FC236}">
                <a16:creationId xmlns:a16="http://schemas.microsoft.com/office/drawing/2014/main" id="{EA7055A2-0B5C-73F2-C2DB-FC7245A7AB3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00075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31440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404A9AD-5866-6BA4-C928-31A5F88EF1E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6044184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4A8A02-E5FB-018D-1574-2015680C3A0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5316" y="6042370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8" name="Picture 7" descr="IBM 8-bar logo">
            <a:extLst>
              <a:ext uri="{FF2B5EF4-FFF2-40B4-BE49-F238E27FC236}">
                <a16:creationId xmlns:a16="http://schemas.microsoft.com/office/drawing/2014/main" id="{418F6040-10C6-A4A5-7C1E-09A9F553C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155085"/>
      </p:ext>
    </p:extLst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cy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Blue 10 full slide background ">
            <a:extLst>
              <a:ext uri="{FF2B5EF4-FFF2-40B4-BE49-F238E27FC236}">
                <a16:creationId xmlns:a16="http://schemas.microsoft.com/office/drawing/2014/main" id="{8D23798D-A03E-2BC6-136A-14C1E387E723}"/>
              </a:ext>
            </a:extLst>
          </p:cNvPr>
          <p:cNvSpPr/>
          <p:nvPr/>
        </p:nvSpPr>
        <p:spPr bwMode="auto">
          <a:xfrm>
            <a:off x="0" y="0"/>
            <a:ext cx="12192000" cy="6000750"/>
          </a:xfrm>
          <a:prstGeom prst="rect">
            <a:avLst/>
          </a:prstGeom>
          <a:solidFill>
            <a:srgbClr val="E5F6FF"/>
          </a:solidFill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45714" tIns="45714" rIns="45714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10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7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28CADC67-06E4-9D0B-7A49-159C1E99D51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6044184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BAFC6AD-C46B-8438-C789-096006859E4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5316" y="6042370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CCD12723-D775-EE21-95A9-8E6D8BA4D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430417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plai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/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3" name="Picture 2" descr="IBM 8-bar logo">
            <a:extLst>
              <a:ext uri="{FF2B5EF4-FFF2-40B4-BE49-F238E27FC236}">
                <a16:creationId xmlns:a16="http://schemas.microsoft.com/office/drawing/2014/main" id="{D1A09496-D938-6EB1-106C-48C5E423EA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010894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plain, business uni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A2629C-3C99-5809-3D6C-46ACEB922F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87998" y="6231636"/>
            <a:ext cx="5524575" cy="3810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Picture 2" descr="IBM 8-bar logo">
            <a:extLst>
              <a:ext uri="{FF2B5EF4-FFF2-40B4-BE49-F238E27FC236}">
                <a16:creationId xmlns:a16="http://schemas.microsoft.com/office/drawing/2014/main" id="{6C5E26C6-9CEF-2A61-0C64-FAACB68F5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952557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, half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A412C-EE28-6248-612D-41BAAD7F0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049878" cy="52395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9CD5B627-E439-376E-A00C-87BAFF059FD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80919" y="284957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pic>
        <p:nvPicPr>
          <p:cNvPr id="9" name="Picture 8" descr="IBM 8-bar logo">
            <a:extLst>
              <a:ext uri="{FF2B5EF4-FFF2-40B4-BE49-F238E27FC236}">
                <a16:creationId xmlns:a16="http://schemas.microsoft.com/office/drawing/2014/main" id="{735CD4FC-3A11-28F6-09EF-9089FE9596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88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239438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, half, business uni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6E74B7-8F2A-46A5-97C4-76677246CFA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288036"/>
            <a:ext cx="5049180" cy="285750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2"/>
                </a:solidFill>
              </a:defRPr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A412C-EE28-6248-612D-41BAAD7F0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763524"/>
            <a:ext cx="5049180" cy="4668838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9CD5B627-E439-376E-A00C-87BAFF059FD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80919" y="284957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EEE0A3D1-7815-E46E-77D1-E2DC099B47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88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483173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7765" cy="2286794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75443B4-0187-FC99-0FDE-8EB191B6CEF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A647AD3-098B-D1AB-C8D8-463E38402F9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430110" y="284957"/>
            <a:ext cx="2474590" cy="5715794"/>
          </a:xfrm>
        </p:spPr>
        <p:txBody>
          <a:bodyPr/>
          <a:lstStyle>
            <a:lvl1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28AA764-A00C-AFFF-7F3F-49A733DCD47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D5D1D2A7-CF30-5698-14FC-F71CB82D5B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514914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1429544"/>
          </a:xfrm>
        </p:spPr>
        <p:txBody>
          <a:bodyPr rIns="457200"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289B0F8-E9A7-CF76-E87F-8D4302E8DA4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A4B74093-A800-CB62-8607-A04D569204E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16087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rge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C7EC0-4BFB-A603-5703-0D692C626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300" y="210312"/>
            <a:ext cx="8569797" cy="4095750"/>
          </a:xfrm>
        </p:spPr>
        <p:txBody>
          <a:bodyPr/>
          <a:lstStyle>
            <a:lvl1pPr>
              <a:defRPr sz="8598" b="0" i="0">
                <a:solidFill>
                  <a:schemeClr val="tx2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C591478-AD3F-2EF7-29A4-36A887DC195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76697187-0170-8894-23C9-28F80A0C3B2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350770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llout, headli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4953942" cy="1429544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54631A-4ED7-F527-1CBC-9AF7BE2CB67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82795" y="224028"/>
            <a:ext cx="5520318" cy="4287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 marL="292549" indent="-292549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2pPr>
            <a:lvl3pPr marL="548530" indent="-292549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3pPr>
            <a:lvl4pPr marL="877648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7BE5947E-6D4A-9E09-E5A6-D31DBCAEE2C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C82E6DCD-41A5-9DA3-C061-E8DA39B9905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372902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llout, stand-alo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10312"/>
            <a:ext cx="7330121" cy="48585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FCFA7EA-8E9F-E01B-AB9C-B7BE7D3D11E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12510822-3D1B-0CFC-3FF0-1E55DA550F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564329"/>
      </p:ext>
    </p:extLst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2 callouts, vert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5E03B0-C633-E81D-0D42-3FCCAFD64B0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288036"/>
            <a:ext cx="3811091" cy="3144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B20D7FD-6784-59C5-938D-4728A153F52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7998" y="4649724"/>
            <a:ext cx="5524575" cy="1771650"/>
          </a:xfrm>
        </p:spPr>
        <p:txBody>
          <a:bodyPr anchor="b"/>
          <a:lstStyle>
            <a:lvl1pPr>
              <a:lnSpc>
                <a:spcPct val="90000"/>
              </a:lnSpc>
              <a:spcBef>
                <a:spcPts val="0"/>
              </a:spcBef>
              <a:defRPr sz="12897" b="0" i="0">
                <a:solidFill>
                  <a:schemeClr val="accent1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↗︎00M</a:t>
            </a:r>
          </a:p>
        </p:txBody>
      </p:sp>
      <p:cxnSp>
        <p:nvCxnSpPr>
          <p:cNvPr id="9" name="Straight Connector 8" descr="Vertical column divider">
            <a:extLst>
              <a:ext uri="{FF2B5EF4-FFF2-40B4-BE49-F238E27FC236}">
                <a16:creationId xmlns:a16="http://schemas.microsoft.com/office/drawing/2014/main" id="{1C44518A-7FBB-67DA-E35B-8BC0AAFC6062}"/>
              </a:ext>
            </a:extLst>
          </p:cNvPr>
          <p:cNvCxnSpPr/>
          <p:nvPr/>
        </p:nvCxnSpPr>
        <p:spPr bwMode="auto">
          <a:xfrm>
            <a:off x="609600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A7285B0-4A1E-8885-0C0E-77D0ECA9CAC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8036"/>
            <a:ext cx="3809504" cy="3144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F395CBF-E65B-9A42-BAE5-C2B2BD9B7B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380919" y="4648200"/>
            <a:ext cx="5523781" cy="1771650"/>
          </a:xfrm>
        </p:spPr>
        <p:txBody>
          <a:bodyPr anchor="b"/>
          <a:lstStyle>
            <a:lvl1pPr>
              <a:lnSpc>
                <a:spcPct val="90000"/>
              </a:lnSpc>
              <a:spcBef>
                <a:spcPts val="0"/>
              </a:spcBef>
              <a:defRPr sz="12897" b="0" i="0">
                <a:solidFill>
                  <a:schemeClr val="accent1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+00%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3E002C-97C5-3260-CB49-7E93DF3397C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160DC6C8-AF18-F14B-A164-C49B271F59A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074163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3 callouts, vert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D02D-89A9-0455-FACB-7B6D033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B79390-98CC-5F62-D373-F6646F767DD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3316" y="214884"/>
            <a:ext cx="2475384" cy="953956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DE7F16-A938-0D17-3BFA-034F142A80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166534"/>
            <a:ext cx="2475384" cy="483652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16E6B1-7020-1EA5-CDD4-B1FC6CE274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83301" y="213241"/>
            <a:ext cx="2474590" cy="953294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FD8FB-143C-CB66-123C-0495EB1C33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167327"/>
            <a:ext cx="2476178" cy="4833423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C11D906-6DD0-910D-48BA-0C197C90AA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428523" y="214827"/>
            <a:ext cx="2474590" cy="951707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A1063D1-FD79-491C-791B-87858EA0CB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166534"/>
            <a:ext cx="2476178" cy="4833423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E465D-4B5F-2DAE-57C4-590983308A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021388"/>
            <a:ext cx="2475384" cy="571500"/>
          </a:xfrm>
        </p:spPr>
        <p:txBody>
          <a:bodyPr anchor="b"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5DBF980-9C8F-3F7A-E896-C207BA2781B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85A7B871-06B9-0A3F-4D1D-A14D572C26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447702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2 callouts, horizont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8808-B77B-7E67-E7EA-BCC945D4D5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300" y="201168"/>
            <a:ext cx="2474590" cy="2667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1pPr>
          </a:lstStyle>
          <a:p>
            <a:r>
              <a:rPr lang="en-US"/>
              <a:t>+000%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378CF2-9CD6-2749-A489-08A4608D0BD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201168"/>
            <a:ext cx="5523781" cy="266779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1pPr>
            <a:lvl2pPr marL="393113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2pPr>
            <a:lvl3pPr marL="749658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3pPr>
            <a:lvl4pPr marL="1142771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0" name="Straight Connector 9" descr="Horizontal row divider">
            <a:extLst>
              <a:ext uri="{FF2B5EF4-FFF2-40B4-BE49-F238E27FC236}">
                <a16:creationId xmlns:a16="http://schemas.microsoft.com/office/drawing/2014/main" id="{3D81813D-DA09-FCA0-D570-1E2D428C59E9}"/>
              </a:ext>
            </a:extLst>
          </p:cNvPr>
          <p:cNvCxnSpPr/>
          <p:nvPr/>
        </p:nvCxnSpPr>
        <p:spPr bwMode="auto">
          <a:xfrm>
            <a:off x="284126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6C1F9D-1D2C-5BDA-E821-35CB4A8708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87300" y="3238500"/>
            <a:ext cx="2474590" cy="2667000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+000M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97FE8A-75E3-6FC8-02DD-50E0A4C8C9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3316" y="3238500"/>
            <a:ext cx="5523781" cy="2667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1pPr>
            <a:lvl2pPr marL="393113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2pPr>
            <a:lvl3pPr marL="749658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3pPr>
            <a:lvl4pPr marL="1142771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837D060-1DA4-2AC5-AC63-E1AFDD16370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B3EE9E1A-5619-752E-836B-A127FD2C7D7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609635"/>
      </p:ext>
    </p:extLst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3 callouts, horizont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D02D-89A9-0455-FACB-7B6D033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B79390-98CC-5F62-D373-F6646F767DD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3316" y="205740"/>
            <a:ext cx="2475384" cy="1429544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  <a:lvl2pPr marL="0" indent="0">
              <a:buNone/>
              <a:defRPr/>
            </a:lvl2pPr>
          </a:lstStyle>
          <a:p>
            <a:r>
              <a:rPr lang="en-US"/>
              <a:t>00%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DE7F16-A938-0D17-3BFA-034F142A80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3809504" cy="1429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7" name="Straight Connector 16" descr="Horizontal row divider">
            <a:extLst>
              <a:ext uri="{FF2B5EF4-FFF2-40B4-BE49-F238E27FC236}">
                <a16:creationId xmlns:a16="http://schemas.microsoft.com/office/drawing/2014/main" id="{1103109C-6DA9-8F27-B4B1-EE276442E489}"/>
              </a:ext>
            </a:extLst>
          </p:cNvPr>
          <p:cNvCxnSpPr/>
          <p:nvPr/>
        </p:nvCxnSpPr>
        <p:spPr bwMode="auto">
          <a:xfrm>
            <a:off x="3333316" y="2000250"/>
            <a:ext cx="857138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16E6B1-7020-1EA5-CDD4-B1FC6CE274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3316" y="2093976"/>
            <a:ext cx="2475384" cy="1428753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r>
              <a:rPr lang="en-US"/>
              <a:t>00%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FD8FB-143C-CB66-123C-0495EB1C33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2190750"/>
            <a:ext cx="3809504" cy="14287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5" name="Straight Connector 14" descr="Horizontal row divider">
            <a:extLst>
              <a:ext uri="{FF2B5EF4-FFF2-40B4-BE49-F238E27FC236}">
                <a16:creationId xmlns:a16="http://schemas.microsoft.com/office/drawing/2014/main" id="{687931BB-B3EF-829C-B354-B048514D5138}"/>
              </a:ext>
            </a:extLst>
          </p:cNvPr>
          <p:cNvCxnSpPr/>
          <p:nvPr/>
        </p:nvCxnSpPr>
        <p:spPr bwMode="auto">
          <a:xfrm>
            <a:off x="3333316" y="4095750"/>
            <a:ext cx="857138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C11D906-6DD0-910D-48BA-0C197C90AA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33317" y="4201668"/>
            <a:ext cx="2475383" cy="1428753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r>
              <a:rPr lang="en-US"/>
              <a:t>00%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A1063D1-FD79-491C-791B-87858EA0CB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4286250"/>
            <a:ext cx="3809504" cy="14287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E465D-4B5F-2DAE-57C4-590983308A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021388"/>
            <a:ext cx="2475384" cy="571500"/>
          </a:xfrm>
        </p:spPr>
        <p:txBody>
          <a:bodyPr anchor="b"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C67502-D618-DC10-9CCC-905693ABB58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022EFDDC-A614-EFF6-CE30-E60F4DB9F75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81812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17B282-9F6A-839A-442D-69BC9DF3749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B77C83-5304-5E09-3590-D4337DA42A4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E78A9E4F-B41B-2A68-ED74-D619432AAB2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725987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short divider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3316" y="288036"/>
            <a:ext cx="2477765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1239EA8E-6B4C-405F-E7F6-ABB450E0710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89681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ABAB2974-AD95-0BF2-C41A-265AEF03B4F7}"/>
              </a:ext>
            </a:extLst>
          </p:cNvPr>
          <p:cNvCxnSpPr>
            <a:cxnSpLocks/>
          </p:cNvCxnSpPr>
          <p:nvPr/>
        </p:nvCxnSpPr>
        <p:spPr bwMode="auto">
          <a:xfrm>
            <a:off x="3047603" y="1714500"/>
            <a:ext cx="0" cy="42862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1" name="Straight Connector 20" descr="Vertical column divider">
            <a:extLst>
              <a:ext uri="{FF2B5EF4-FFF2-40B4-BE49-F238E27FC236}">
                <a16:creationId xmlns:a16="http://schemas.microsoft.com/office/drawing/2014/main" id="{CDB8CB8D-C4DB-E357-4948-59CD6A18A9DC}"/>
              </a:ext>
            </a:extLst>
          </p:cNvPr>
          <p:cNvCxnSpPr/>
          <p:nvPr/>
        </p:nvCxnSpPr>
        <p:spPr bwMode="auto">
          <a:xfrm>
            <a:off x="6093683" y="1714500"/>
            <a:ext cx="0" cy="4288536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2" name="Straight Connector 21" descr="Vertical column divider">
            <a:extLst>
              <a:ext uri="{FF2B5EF4-FFF2-40B4-BE49-F238E27FC236}">
                <a16:creationId xmlns:a16="http://schemas.microsoft.com/office/drawing/2014/main" id="{8B5887E5-28C4-AA99-EBD5-E34B88F46F25}"/>
              </a:ext>
            </a:extLst>
          </p:cNvPr>
          <p:cNvCxnSpPr/>
          <p:nvPr/>
        </p:nvCxnSpPr>
        <p:spPr bwMode="auto">
          <a:xfrm>
            <a:off x="9142810" y="1714500"/>
            <a:ext cx="0" cy="4288536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69EE7B3-BC6A-6676-8FA2-607F9B08DA3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DB52D7E1-3828-A1B9-9239-637B1E2A543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293059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dividers, headline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C6EB28FF-C21F-A83D-2D19-2242B76C6B09}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3316" y="288036"/>
            <a:ext cx="2477765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3D7A0E74-695D-C6F5-07CD-01209D58A70A}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19E1AC9A-B000-435B-E4BC-54B09FB7957C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3F3A850-F28F-F30E-5505-EA11791B052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B96005D4-0874-989F-217D-8A2592F81D5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456004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dividers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34332-B5B5-4358-3C72-8B35F374A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048544"/>
          </a:xfrm>
        </p:spPr>
        <p:txBody>
          <a:bodyPr/>
          <a:lstStyle>
            <a:lvl1pPr>
              <a:lnSpc>
                <a:spcPct val="110000"/>
              </a:lnSpc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9C4772-2960-241E-274D-18A4B5568DA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2477765" cy="200025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 descr="Vertical column divider">
            <a:extLst>
              <a:ext uri="{FF2B5EF4-FFF2-40B4-BE49-F238E27FC236}">
                <a16:creationId xmlns:a16="http://schemas.microsoft.com/office/drawing/2014/main" id="{4D695107-5427-4D2D-F88F-89BA74127CBF}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 descr="Place pictogram here">
            <a:extLst>
              <a:ext uri="{FF2B5EF4-FFF2-40B4-BE49-F238E27FC236}">
                <a16:creationId xmlns:a16="http://schemas.microsoft.com/office/drawing/2014/main" id="{637C5D5A-A533-DB2D-8BBE-C9DAA013CA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33316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27CF39F-F0FC-7815-2582-A13E0599BC2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43B07B4A-5DB5-8126-EA79-502787053E82}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Picture Placeholder 13" descr="Place pictogram here">
            <a:extLst>
              <a:ext uri="{FF2B5EF4-FFF2-40B4-BE49-F238E27FC236}">
                <a16:creationId xmlns:a16="http://schemas.microsoft.com/office/drawing/2014/main" id="{81413BEF-DDD1-548F-409B-224DE030B6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387345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68C92137-8AC3-46D8-C9A2-F6F058938B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185" y="1714500"/>
            <a:ext cx="247073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4D829559-0A72-8826-E06A-C6CCD39750A4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Picture Placeholder 13" descr="Place pictogram here">
            <a:extLst>
              <a:ext uri="{FF2B5EF4-FFF2-40B4-BE49-F238E27FC236}">
                <a16:creationId xmlns:a16="http://schemas.microsoft.com/office/drawing/2014/main" id="{B37C3DBB-1177-5FC6-7F7F-E6C5931C962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428522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C380211-AA5F-2F8D-309F-DC766DF1EF5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1714500"/>
            <a:ext cx="2476177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E782CF-665F-3C56-698C-16112EB19B2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D2A45AB7-102C-FBDF-94FD-99783B6A5A1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69796"/>
      </p:ext>
    </p:extLst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1 wide column,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4590" cy="570706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2554" y="192024"/>
            <a:ext cx="2477765" cy="570706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5047593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3B922-FA59-5165-48BF-0B57DFD6634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5C3B405E-94D1-4A09-C6BF-A66D9CBEF63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83416"/>
      </p:ext>
    </p:extLst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wide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46C39-902F-3DA0-AAF4-319DA8AE3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3711980" cy="95329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BA43D-8D00-4EDB-B803-D1EEE6CE2C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5049180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D32DCE7C-29C5-BC86-B154-7DD0C4F055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1714500"/>
            <a:ext cx="5047593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A0F4B3-D63C-0D8F-2804-F97776F90E4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38EC09FB-402F-F3CE-E1D2-51583F1BCCF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4146"/>
      </p:ext>
    </p:extLst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91A7-388D-D543-2C74-58FA1F3B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2193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09569-73DF-2226-A7D7-ABBE84A4704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8036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B0D0BB0-9896-0353-D972-26B687C3D8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28522" y="288036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54578-ECD5-347E-35A9-C3F93EB8CDF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C7A51FE3-0F54-1487-47B4-164B5B802CA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120442"/>
      </p:ext>
    </p:extLst>
  </p:cSld>
  <p:clrMapOvr>
    <a:masterClrMapping/>
  </p:clrMapOvr>
  <p:transition spd="med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91A7-388D-D543-2C74-58FA1F3B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88036"/>
            <a:ext cx="2476178" cy="2286794"/>
          </a:xfrm>
        </p:spPr>
        <p:txBody>
          <a:bodyPr/>
          <a:lstStyle>
            <a:lvl1pPr>
              <a:lnSpc>
                <a:spcPct val="10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09569-73DF-2226-A7D7-ABBE84A4704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B0D0BB0-9896-0353-D972-26B687C3D8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54578-ECD5-347E-35A9-C3F93EB8CDF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745FF4F8-7F82-E9C2-8046-C791019E169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611247"/>
      </p:ext>
    </p:extLst>
  </p:cSld>
  <p:clrMapOvr>
    <a:masterClrMapping/>
  </p:clrMapOvr>
  <p:transition spd="med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5BA-E283-08AE-B230-A89A2245C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19019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AF10F27-0178-9C93-8741-F0241501B4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98D950-EA52-ABF9-D15D-C6C8FE9464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7CD3DC6-7946-2D82-C3E4-10BC579C88D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A501ADC5-5846-FF23-F5DB-93E8D05863E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3010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E734E-170F-6CE2-C852-A644ACB8F40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9BFC0CA6-CE6F-D94C-2967-FBF2240020C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2155"/>
      </p:ext>
    </p:extLst>
  </p:cSld>
  <p:clrMapOvr>
    <a:masterClrMapping/>
  </p:clrMapOvr>
  <p:transition spd="med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5BA-E283-08AE-B230-A89A2245C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88036"/>
            <a:ext cx="2474591" cy="2286794"/>
          </a:xfrm>
        </p:spPr>
        <p:txBody>
          <a:bodyPr rIns="0"/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AF10F27-0178-9C93-8741-F0241501B4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98D950-EA52-ABF9-D15D-C6C8FE9464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7CD3DC6-7946-2D82-C3E4-10BC579C88D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A501ADC5-5846-FF23-F5DB-93E8D05863E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31697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E734E-170F-6CE2-C852-A644ACB8F40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8CF1D655-1791-BEF3-D8AA-E589057E73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81991"/>
      </p:ext>
    </p:extLst>
  </p:cSld>
  <p:clrMapOvr>
    <a:masterClrMapping/>
  </p:clrMapOvr>
  <p:transition spd="med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4590" cy="570707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4142" y="192024"/>
            <a:ext cx="2477765" cy="570706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90000"/>
              </a:lnSpc>
              <a:spcBef>
                <a:spcPts val="0"/>
              </a:spcBef>
              <a:defRPr sz="1400"/>
            </a:lvl2pPr>
            <a:lvl3pPr>
              <a:lnSpc>
                <a:spcPct val="90000"/>
              </a:lnSpc>
              <a:spcBef>
                <a:spcPts val="0"/>
              </a:spcBef>
              <a:defRPr sz="1400"/>
            </a:lvl3pPr>
            <a:lvl4pPr>
              <a:lnSpc>
                <a:spcPct val="90000"/>
              </a:lnSpc>
              <a:spcBef>
                <a:spcPts val="0"/>
              </a:spcBef>
              <a:defRPr sz="1400"/>
            </a:lvl4pPr>
            <a:lvl5pPr>
              <a:lnSpc>
                <a:spcPct val="9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3" name="Straight Connector 12" descr="Vertical column divider">
            <a:extLst>
              <a:ext uri="{FF2B5EF4-FFF2-40B4-BE49-F238E27FC236}">
                <a16:creationId xmlns:a16="http://schemas.microsoft.com/office/drawing/2014/main" id="{202744BD-C7A4-D538-2E19-AA279C025A21}"/>
              </a:ext>
            </a:extLst>
          </p:cNvPr>
          <p:cNvCxnSpPr/>
          <p:nvPr/>
        </p:nvCxnSpPr>
        <p:spPr bwMode="auto">
          <a:xfrm>
            <a:off x="609368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Picture Placeholder 4" descr="Place pictogram here">
            <a:extLst>
              <a:ext uri="{FF2B5EF4-FFF2-40B4-BE49-F238E27FC236}">
                <a16:creationId xmlns:a16="http://schemas.microsoft.com/office/drawing/2014/main" id="{4E8FFEFF-CCD0-A436-418A-5FB8624CCC89}"/>
              </a:ext>
            </a:extLst>
          </p:cNvPr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6380919" y="288036"/>
            <a:ext cx="607997" cy="607231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2988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ADCE883F-3781-7F7E-8236-8BB5CEBAD77C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Picture Placeholder 11" descr="Place pictogram here">
            <a:extLst>
              <a:ext uri="{FF2B5EF4-FFF2-40B4-BE49-F238E27FC236}">
                <a16:creationId xmlns:a16="http://schemas.microsoft.com/office/drawing/2014/main" id="{484E55D7-CBB2-992D-3E77-5CB7B7CADA9C}"/>
              </a:ext>
            </a:extLst>
          </p:cNvPr>
          <p:cNvSpPr>
            <a:spLocks noGrp="1" noChangeAspect="1"/>
          </p:cNvSpPr>
          <p:nvPr>
            <p:ph type="pic" sz="quarter" idx="17" hasCustomPrompt="1"/>
          </p:nvPr>
        </p:nvSpPr>
        <p:spPr>
          <a:xfrm>
            <a:off x="9428522" y="288036"/>
            <a:ext cx="608843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30591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B96A2B-2DD4-AEBB-75C4-9215E33D266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">
            <a:extLst>
              <a:ext uri="{FF2B5EF4-FFF2-40B4-BE49-F238E27FC236}">
                <a16:creationId xmlns:a16="http://schemas.microsoft.com/office/drawing/2014/main" id="{FE28AB83-26B6-464D-000B-077BBC18861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63643"/>
      </p:ext>
    </p:extLst>
  </p:cSld>
  <p:clrMapOvr>
    <a:masterClrMapping/>
  </p:clrMapOvr>
  <p:transition spd="med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 wide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 descr="Place pictogram here">
            <a:extLst>
              <a:ext uri="{FF2B5EF4-FFF2-40B4-BE49-F238E27FC236}">
                <a16:creationId xmlns:a16="http://schemas.microsoft.com/office/drawing/2014/main" id="{30AB5158-BCB8-39EE-DA85-F2CD01699F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87998" y="28803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099CB-CB87-D5D5-506D-4B49C08161D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239012"/>
            <a:ext cx="3334903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00A530A6-2F26-DA70-D0D9-6DD90453CEC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5206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Picture Placeholder 14" descr="Place pictogram here">
            <a:extLst>
              <a:ext uri="{FF2B5EF4-FFF2-40B4-BE49-F238E27FC236}">
                <a16:creationId xmlns:a16="http://schemas.microsoft.com/office/drawing/2014/main" id="{3C3730E5-61EB-7405-CC85-AB04242CDBC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380919" y="28803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C1DA3C4-E728-0E45-C91D-8EDF4B495FF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1238250"/>
            <a:ext cx="3333316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9C5483A0-0E31-72CE-21C3-6248FAEBC09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284126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icture Placeholder 16" descr="Place pictogram here">
            <a:extLst>
              <a:ext uri="{FF2B5EF4-FFF2-40B4-BE49-F238E27FC236}">
                <a16:creationId xmlns:a16="http://schemas.microsoft.com/office/drawing/2014/main" id="{62C94928-6A9B-2EA7-301C-71E5F2547C8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87998" y="323697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0565063-698E-31B0-B619-B99A9A0B3D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7998" y="4192524"/>
            <a:ext cx="3334904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Picture Placeholder 18" descr="Place pictogram here">
            <a:extLst>
              <a:ext uri="{FF2B5EF4-FFF2-40B4-BE49-F238E27FC236}">
                <a16:creationId xmlns:a16="http://schemas.microsoft.com/office/drawing/2014/main" id="{2E840026-2FAF-826F-DCFD-3FF0082B08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0919" y="3238500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4E44FFD-1EB7-1873-F6D1-67DE839EF09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20" y="4191000"/>
            <a:ext cx="3333316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07BB90E-D2B7-D6BA-E8F5-B16C3F57F6F9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FDDCE3A8-54F6-70FC-38D0-2AF2D8AB71E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180562"/>
      </p:ext>
    </p:extLst>
  </p:cSld>
  <p:clrMapOvr>
    <a:masterClrMapping/>
  </p:clrMapOvr>
  <p:transition spd="med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9EF9E2-1551-8357-22BD-8C43EF5EBE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87999" y="288036"/>
            <a:ext cx="2477765" cy="570706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841248"/>
            <a:ext cx="2857128" cy="1138428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1681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46B95-CF19-9C3F-1691-68ABF62095B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6CE92126-B67C-8301-95D0-A821B804399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024130"/>
      </p:ext>
    </p:extLst>
  </p:cSld>
  <p:clrMapOvr>
    <a:masterClrMapping/>
  </p:clrMapOvr>
  <p:transition spd="med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9EF9E2-1551-8357-22BD-8C43EF5EBE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87999" y="288036"/>
            <a:ext cx="2477765" cy="224028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763524"/>
            <a:ext cx="5521401" cy="1138428"/>
          </a:xfrm>
        </p:spPr>
        <p:txBody>
          <a:bodyPr rIns="457200"/>
          <a:lstStyle>
            <a:lvl1pPr>
              <a:lnSpc>
                <a:spcPct val="11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4957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4957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46B95-CF19-9C3F-1691-68ABF62095B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D8351E8F-C586-866F-37A3-340B3DD347B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32141"/>
      </p:ext>
    </p:extLst>
  </p:cSld>
  <p:clrMapOvr>
    <a:masterClrMapping/>
  </p:clrMapOvr>
  <p:transition spd="med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horizontal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353C-7670-AC55-CDA3-888971A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7765" cy="2286794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A71C2BF-857E-B291-7D82-5920AF4A52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3328416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7EC586-7CBB-7AC4-C2FA-85F4BA8AA0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1187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0ABD1EA-F6CD-F56B-B5E1-034EEB64D6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049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F2DD97F-E181-3C33-32D8-844B57967D8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B76B22-9748-7A34-9D32-D77BB1B498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D0BCD34-4CA7-388C-5244-7DC8F9F36F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805902"/>
      </p:ext>
    </p:extLst>
  </p:cSld>
  <p:clrMapOvr>
    <a:masterClrMapping/>
  </p:clrMapOvr>
  <p:transition spd="med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horizontal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353C-7670-AC55-CDA3-888971A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A71C2BF-857E-B291-7D82-5920AF4A52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3328416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7EC586-7CBB-7AC4-C2FA-85F4BA8AA0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4362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0ABD1EA-F6CD-F56B-B5E1-034EEB64D6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049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F2DD97F-E181-3C33-32D8-844B57967D8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B76B22-9748-7A34-9D32-D77BB1B498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238163DF-77AB-875A-C8AC-2F8AEABFB85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729762"/>
      </p:ext>
    </p:extLst>
  </p:cSld>
  <p:clrMapOvr>
    <a:masterClrMapping/>
  </p:clrMapOvr>
  <p:transition spd="med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2286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B1D44C30-196F-B4B1-540A-E556579735D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32554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B1A268B-43F5-F600-93B7-6248877F5D3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334141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4BD59-9F51-7E32-8659-A763D0799EB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180E7AB4-F0E4-7C09-7FE7-9F182217FE0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132097"/>
      </p:ext>
    </p:extLst>
  </p:cSld>
  <p:clrMapOvr>
    <a:masterClrMapping/>
  </p:clrMapOvr>
  <p:transition spd="med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ico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A5819-78ED-4475-16CD-65C8A2C5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4" name="Straight Connector 23" descr="Vertical column divider">
            <a:extLst>
              <a:ext uri="{FF2B5EF4-FFF2-40B4-BE49-F238E27FC236}">
                <a16:creationId xmlns:a16="http://schemas.microsoft.com/office/drawing/2014/main" id="{B5CBE6E3-0E18-8A57-578D-D314948AF14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Picture Placeholder 15" descr="Place icon here">
            <a:extLst>
              <a:ext uri="{FF2B5EF4-FFF2-40B4-BE49-F238E27FC236}">
                <a16:creationId xmlns:a16="http://schemas.microsoft.com/office/drawing/2014/main" id="{DD1F0C48-79E5-E356-43FC-0FCF2DE89A2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333316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148C06-F3C6-0E95-A225-29F730DD158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66750"/>
            <a:ext cx="2475384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8" name="Straight Connector 27" descr="Vertical column divider">
            <a:extLst>
              <a:ext uri="{FF2B5EF4-FFF2-40B4-BE49-F238E27FC236}">
                <a16:creationId xmlns:a16="http://schemas.microsoft.com/office/drawing/2014/main" id="{52FF3B59-8BBA-8C99-9D4D-743723E434F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icture Placeholder 15" descr="Place icon here">
            <a:extLst>
              <a:ext uri="{FF2B5EF4-FFF2-40B4-BE49-F238E27FC236}">
                <a16:creationId xmlns:a16="http://schemas.microsoft.com/office/drawing/2014/main" id="{18E9E323-0756-7849-8F52-19C58A517BD5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0920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81FD5E03-A007-B728-4616-E05622A43A3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666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7" name="Straight Connector 26" descr="Vertical column divider">
            <a:extLst>
              <a:ext uri="{FF2B5EF4-FFF2-40B4-BE49-F238E27FC236}">
                <a16:creationId xmlns:a16="http://schemas.microsoft.com/office/drawing/2014/main" id="{47200B05-7E36-4E03-3739-0BA98376461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Picture Placeholder 15" descr="Place icon here">
            <a:extLst>
              <a:ext uri="{FF2B5EF4-FFF2-40B4-BE49-F238E27FC236}">
                <a16:creationId xmlns:a16="http://schemas.microsoft.com/office/drawing/2014/main" id="{7C3BFFDB-5499-B3D7-98B2-1ABDA7D5C9D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428523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EEC06719-7195-BBE7-0154-56A039A4B3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28523" y="666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3" name="Straight Connector 22" descr="Horizontal row divider">
            <a:extLst>
              <a:ext uri="{FF2B5EF4-FFF2-40B4-BE49-F238E27FC236}">
                <a16:creationId xmlns:a16="http://schemas.microsoft.com/office/drawing/2014/main" id="{252CDB94-BA57-B58F-95F0-D406FE34BB4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8860271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Picture Placeholder 15" descr="Place icon here">
            <a:extLst>
              <a:ext uri="{FF2B5EF4-FFF2-40B4-BE49-F238E27FC236}">
                <a16:creationId xmlns:a16="http://schemas.microsoft.com/office/drawing/2014/main" id="{C00295A2-8D30-455D-EBB9-FA7A46791936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3333316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2704E464-B0E0-CDD0-B14B-FA6386285AE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333316" y="3714750"/>
            <a:ext cx="2475384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0" name="Picture Placeholder 15" descr="Place icon here">
            <a:extLst>
              <a:ext uri="{FF2B5EF4-FFF2-40B4-BE49-F238E27FC236}">
                <a16:creationId xmlns:a16="http://schemas.microsoft.com/office/drawing/2014/main" id="{F30F0F2C-CA19-3A79-4375-EB8A00FA887C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380920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E96B64B8-6DA8-8704-DD30-37587B3E682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80920" y="3714750"/>
            <a:ext cx="2475384" cy="1896341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Picture Placeholder 15" descr="Place icon here">
            <a:extLst>
              <a:ext uri="{FF2B5EF4-FFF2-40B4-BE49-F238E27FC236}">
                <a16:creationId xmlns:a16="http://schemas.microsoft.com/office/drawing/2014/main" id="{9354D8C6-F61D-3FC1-07F8-FEE730E2D7A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9428523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AF965C82-A0A6-A670-C10A-6073DD3549E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428523" y="3714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A430D6-E733-E611-E1EF-A795D0B0362A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">
            <a:extLst>
              <a:ext uri="{FF2B5EF4-FFF2-40B4-BE49-F238E27FC236}">
                <a16:creationId xmlns:a16="http://schemas.microsoft.com/office/drawing/2014/main" id="{A0B46D22-64E6-4222-F4E2-B807A7A1528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465603"/>
      </p:ext>
    </p:extLst>
  </p:cSld>
  <p:clrMapOvr>
    <a:masterClrMapping/>
  </p:clrMapOvr>
  <p:transition spd="med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alternate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E52F-EEA1-D56F-5E7A-C1983151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19019" cy="1706563"/>
          </a:xfrm>
        </p:spPr>
        <p:txBody>
          <a:bodyPr rIns="457200"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F764036E-86AB-0893-B72B-200B84A6BC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534223-A15F-A9E6-C7FA-95FFDF117A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B87B78A1-A315-98D3-1692-18AAAF4C6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1675E3B-BB72-1CF2-CC6C-1977AEAF59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3010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4F455E69-0B51-1D31-E569-651079398D3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287301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75681CC4-265E-A18C-1C70-60E527BC624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87998" y="3332988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54C560F4-CB2D-6B04-588B-57BB4D4E6DC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0" cy="29527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8D234ED4-217E-BF9B-FDEE-0BE07F831ED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33316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58F0BD-A5CC-CECC-5230-86FB175FD67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9573D61-18CF-FC91-A019-041D3206DAE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3010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5ACE3-ACF8-D072-E98D-B30BD47D081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25C7A71B-E65D-0A5D-606D-9F95D5AC6BE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128453"/>
      </p:ext>
    </p:extLst>
  </p:cSld>
  <p:clrMapOvr>
    <a:masterClrMapping/>
  </p:clrMapOvr>
  <p:transition spd="med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alternate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E52F-EEA1-D56F-5E7A-C1983151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706563"/>
          </a:xfrm>
        </p:spPr>
        <p:txBody>
          <a:bodyPr rIns="0"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F764036E-86AB-0893-B72B-200B84A6BC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534223-A15F-A9E6-C7FA-95FFDF117A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B87B78A1-A315-98D3-1692-18AAAF4C6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1675E3B-BB72-1CF2-CC6C-1977AEAF59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3010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4F455E69-0B51-1D31-E569-651079398D3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287301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75681CC4-265E-A18C-1C70-60E527BC624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0042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54C560F4-CB2D-6B04-588B-57BB4D4E6DC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0" cy="29527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8D234ED4-217E-BF9B-FDEE-0BE07F831ED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33316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58F0BD-A5CC-CECC-5230-86FB175FD67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9573D61-18CF-FC91-A019-041D3206DAE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3010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5ACE3-ACF8-D072-E98D-B30BD47D081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8DA00F4-B5C9-B0CB-71F8-ED123EAA68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705748"/>
      </p:ext>
    </p:extLst>
  </p:cSld>
  <p:clrMapOvr>
    <a:masterClrMapping/>
  </p:clrMapOvr>
  <p:transition spd="med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half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FE37E5-0FED-B2B2-3150-F02A8956CD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88F00625-4E10-D884-2256-56B294B4BA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Picture Placeholder 10" descr="Place imagery here">
            <a:extLst>
              <a:ext uri="{FF2B5EF4-FFF2-40B4-BE49-F238E27FC236}">
                <a16:creationId xmlns:a16="http://schemas.microsoft.com/office/drawing/2014/main" id="{468A48E8-BE84-7972-AB73-8E31C1C1349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380919" y="284957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77F84A-1700-568D-FF6C-C74EAF713E1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009245"/>
      </p:ext>
    </p:extLst>
  </p:cSld>
  <p:clrMapOvr>
    <a:masterClrMapping/>
  </p:clrMapOvr>
  <p:transition spd="med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3/4, ble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5EDE688-75EF-DA04-F0B3-24F53FFC6BA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Picture Placeholder 11" descr="Place imagery here">
            <a:extLst>
              <a:ext uri="{FF2B5EF4-FFF2-40B4-BE49-F238E27FC236}">
                <a16:creationId xmlns:a16="http://schemas.microsoft.com/office/drawing/2014/main" id="{DE390102-FDF4-C834-3F45-02B57A70ADB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047603" y="0"/>
            <a:ext cx="9144397" cy="685800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59113-A66F-B148-0A73-FD8B5C2B023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75B039-5865-7356-B725-0FF3C8F73E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0048" y="6452314"/>
            <a:ext cx="134652" cy="123111"/>
          </a:xfrm>
          <a:prstGeom prst="rect">
            <a:avLst/>
          </a:prstGeom>
        </p:spPr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121863"/>
      </p:ext>
    </p:extLst>
  </p:cSld>
  <p:clrMapOvr>
    <a:masterClrMapping/>
  </p:clrMapOvr>
  <p:transition spd="med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3/4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FE37E5-0FED-B2B2-3150-F02A8956CD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CC70703B-65B6-4B78-8B7C-73857A06C3A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33316" y="282576"/>
            <a:ext cx="8574559" cy="6289675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8C6A11-84D9-C1BA-F3C9-2E9D1A288B2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799837"/>
      </p:ext>
    </p:extLst>
  </p:cSld>
  <p:clrMapOvr>
    <a:masterClrMapping/>
  </p:clrMapOvr>
  <p:transition spd="med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ble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 descr="Place imagery here">
            <a:extLst>
              <a:ext uri="{FF2B5EF4-FFF2-40B4-BE49-F238E27FC236}">
                <a16:creationId xmlns:a16="http://schemas.microsoft.com/office/drawing/2014/main" id="{F6679120-DB81-97FD-CD5A-00DC1F5E665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C9F466-AC9D-B311-5655-93E326ED59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0048" y="6452314"/>
            <a:ext cx="134652" cy="123111"/>
          </a:xfrm>
          <a:prstGeom prst="rect">
            <a:avLst/>
          </a:prstGeom>
        </p:spPr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045183"/>
      </p:ext>
    </p:extLst>
  </p:cSld>
  <p:clrMapOvr>
    <a:masterClrMapping/>
  </p:clrMapOvr>
  <p:transition spd="med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 descr="Place imagery here">
            <a:extLst>
              <a:ext uri="{FF2B5EF4-FFF2-40B4-BE49-F238E27FC236}">
                <a16:creationId xmlns:a16="http://schemas.microsoft.com/office/drawing/2014/main" id="{34239CCE-9A38-90E1-F860-FF40FBDA240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84126" y="284957"/>
            <a:ext cx="11620574" cy="6290468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</p:spTree>
    <p:extLst>
      <p:ext uri="{BB962C8B-B14F-4D97-AF65-F5344CB8AC3E}">
        <p14:creationId xmlns:p14="http://schemas.microsoft.com/office/powerpoint/2010/main" val="814739317"/>
      </p:ext>
    </p:extLst>
  </p:cSld>
  <p:clrMapOvr>
    <a:masterClrMapping/>
  </p:clrMapOvr>
  <p:transition spd="med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s, profiles, contributor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7" descr="Place bio portrait here">
            <a:extLst>
              <a:ext uri="{FF2B5EF4-FFF2-40B4-BE49-F238E27FC236}">
                <a16:creationId xmlns:a16="http://schemas.microsoft.com/office/drawing/2014/main" id="{E889D859-F4A1-3E97-F05E-8D134A25B9F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87999" y="1333500"/>
            <a:ext cx="1236501" cy="123825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1D025A0-5106-DFB0-90B1-8B366B78913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714277" y="13335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Picture Placeholder 7" descr="Place bio portrait here">
            <a:extLst>
              <a:ext uri="{FF2B5EF4-FFF2-40B4-BE49-F238E27FC236}">
                <a16:creationId xmlns:a16="http://schemas.microsoft.com/office/drawing/2014/main" id="{AB8510EE-4140-AEDB-B7AB-EF1D4B72D2A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87999" y="30607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26F49A0-96BE-0B44-B1C8-17D765B10B3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714277" y="30607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Picture Placeholder 7" descr="Place bio portrait here">
            <a:extLst>
              <a:ext uri="{FF2B5EF4-FFF2-40B4-BE49-F238E27FC236}">
                <a16:creationId xmlns:a16="http://schemas.microsoft.com/office/drawing/2014/main" id="{3F048335-9A0B-2C1F-47A6-67051F2007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87999" y="4762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D4772377-8015-4C99-7ED3-E4475C524D2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14277" y="4762501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3" name="Picture Placeholder 7" descr="Place bio portrait here">
            <a:extLst>
              <a:ext uri="{FF2B5EF4-FFF2-40B4-BE49-F238E27FC236}">
                <a16:creationId xmlns:a16="http://schemas.microsoft.com/office/drawing/2014/main" id="{F94AC7E0-2DC4-5DEB-8E1E-2F27996F98E6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6377745" y="1333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3E3566C7-C728-77B2-2A34-BBB83D482F5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807896" y="13335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Picture Placeholder 7" descr="Place bio portrait here">
            <a:extLst>
              <a:ext uri="{FF2B5EF4-FFF2-40B4-BE49-F238E27FC236}">
                <a16:creationId xmlns:a16="http://schemas.microsoft.com/office/drawing/2014/main" id="{A33F8C74-1D30-FEA9-4F3C-636531C86142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377745" y="30607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A52D1EA1-405F-7875-BAB9-B258776E1460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807896" y="30607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Picture Placeholder 7" descr="Place bio portrait here">
            <a:extLst>
              <a:ext uri="{FF2B5EF4-FFF2-40B4-BE49-F238E27FC236}">
                <a16:creationId xmlns:a16="http://schemas.microsoft.com/office/drawing/2014/main" id="{2E690121-61A1-708E-E5B8-5B65A668E628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6377745" y="4762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3849969-24A3-113A-C58E-4A4B0FB29BA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807896" y="4762501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D83A84-CCD3-C297-7314-225B96D47D6A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4870601-E9CA-9D0E-804F-2A7353CE534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222791"/>
      </p:ext>
    </p:extLst>
  </p:cSld>
  <p:clrMapOvr>
    <a:masterClrMapping/>
  </p:clrMapOvr>
  <p:transition spd="med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2286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B3D8D357-75A1-F4FD-F531-380CF7DE4340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3333316" y="284957"/>
            <a:ext cx="8571384" cy="5715794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8A8EE3-1224-3A4B-8A9E-611D8DCF629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7989FA07-F7B7-BE4B-581F-7BE47BBA605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13815"/>
      </p:ext>
    </p:extLst>
  </p:cSld>
  <p:clrMapOvr>
    <a:masterClrMapping/>
  </p:clrMapOvr>
  <p:transition spd="med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gal disclaimer, one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717A5-5D28-36C3-250F-93E0C68721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7999" y="192024"/>
            <a:ext cx="2477765" cy="1429544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FF5DC1-E283-8AC5-8620-9364743031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A6E1A4-1881-81E9-2BBE-BC4DBFE11A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80270476-9FE1-F85E-6F9B-322B184D8FC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568901"/>
      </p:ext>
    </p:extLst>
  </p:cSld>
  <p:clrMapOvr>
    <a:masterClrMapping/>
  </p:clrMapOvr>
  <p:transition spd="med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352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59113-A66F-B148-0A73-FD8B5C2B023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BAFC9C6E-79FD-9BB8-F74D-EAA013319C6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159449"/>
      </p:ext>
    </p:extLst>
  </p:cSld>
  <p:clrMapOvr>
    <a:masterClrMapping/>
  </p:clrMapOvr>
  <p:transition spd="med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gal disclaimer, two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717A5-5D28-36C3-250F-93E0C68721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7999" y="192024"/>
            <a:ext cx="2477765" cy="1429544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54E531DA-4051-706E-065B-21A0391415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FF5DC1-E283-8AC5-8620-9364743031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A6E1A4-1881-81E9-2BBE-BC4DBFE11A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90474" y="640238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CAD686F0-BF95-1E62-61EC-96790733887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650436"/>
      </p:ext>
    </p:extLst>
  </p:cSld>
  <p:clrMapOvr>
    <a:masterClrMapping/>
  </p:clrMapOvr>
  <p:transition spd="med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F7060FE5-C047-4041-AB41-F553D2847E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004" y="3084230"/>
            <a:ext cx="1727991" cy="689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567144"/>
      </p:ext>
    </p:extLst>
  </p:cSld>
  <p:clrMapOvr>
    <a:masterClrMapping/>
  </p:clrMapOvr>
  <p:transition spd="med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91655-863F-F656-378D-42D8DCF71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1FF801-0C3D-FB01-FA07-B6882823E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BFC76-670E-896A-90EB-CAFEB3C4D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99803-86AF-F04F-BD87-DBE44F9495DC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4548D-7AD5-EF8A-3A96-5DCF59E9A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84F68-BC5C-AB50-812F-42AAFCBA4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0132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descr="Place imagery here">
            <a:extLst>
              <a:ext uri="{FF2B5EF4-FFF2-40B4-BE49-F238E27FC236}">
                <a16:creationId xmlns:a16="http://schemas.microsoft.com/office/drawing/2014/main" id="{EA7055A2-0B5C-73F2-C2DB-FC7245A7AB3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00075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31440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404A9AD-5866-6BA4-C928-31A5F88EF1E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6044184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4A8A02-E5FB-018D-1574-2015680C3A0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5316" y="6042370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8" name="Picture 7" descr="IBM 8-bar logo">
            <a:extLst>
              <a:ext uri="{FF2B5EF4-FFF2-40B4-BE49-F238E27FC236}">
                <a16:creationId xmlns:a16="http://schemas.microsoft.com/office/drawing/2014/main" id="{418F6040-10C6-A4A5-7C1E-09A9F553C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197324"/>
      </p:ext>
    </p:extLst>
  </p:cSld>
  <p:clrMapOvr>
    <a:masterClrMapping/>
  </p:clrMapOvr>
  <p:transition spd="med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cy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Blue 10 full slide background ">
            <a:extLst>
              <a:ext uri="{FF2B5EF4-FFF2-40B4-BE49-F238E27FC236}">
                <a16:creationId xmlns:a16="http://schemas.microsoft.com/office/drawing/2014/main" id="{8D23798D-A03E-2BC6-136A-14C1E387E723}"/>
              </a:ext>
            </a:extLst>
          </p:cNvPr>
          <p:cNvSpPr/>
          <p:nvPr/>
        </p:nvSpPr>
        <p:spPr bwMode="auto">
          <a:xfrm>
            <a:off x="0" y="0"/>
            <a:ext cx="12192000" cy="6000750"/>
          </a:xfrm>
          <a:prstGeom prst="rect">
            <a:avLst/>
          </a:prstGeom>
          <a:solidFill>
            <a:srgbClr val="E5F6FF"/>
          </a:solidFill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45714" tIns="45714" rIns="45714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10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7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28CADC67-06E4-9D0B-7A49-159C1E99D51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6044184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BAFC6AD-C46B-8438-C789-096006859E4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5316" y="6042370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CCD12723-D775-EE21-95A9-8E6D8BA4D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725614"/>
      </p:ext>
    </p:extLst>
  </p:cSld>
  <p:clrMapOvr>
    <a:masterClrMapping/>
  </p:clrMapOvr>
  <p:transition spd="med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plai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/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3" name="Picture 2" descr="IBM 8-bar logo">
            <a:extLst>
              <a:ext uri="{FF2B5EF4-FFF2-40B4-BE49-F238E27FC236}">
                <a16:creationId xmlns:a16="http://schemas.microsoft.com/office/drawing/2014/main" id="{D1A09496-D938-6EB1-106C-48C5E423EA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65743"/>
      </p:ext>
    </p:extLst>
  </p:cSld>
  <p:clrMapOvr>
    <a:masterClrMapping/>
  </p:clrMapOvr>
  <p:transition spd="med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plain, business uni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A2629C-3C99-5809-3D6C-46ACEB922F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87998" y="6231636"/>
            <a:ext cx="5524575" cy="3810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Picture 2" descr="IBM 8-bar logo">
            <a:extLst>
              <a:ext uri="{FF2B5EF4-FFF2-40B4-BE49-F238E27FC236}">
                <a16:creationId xmlns:a16="http://schemas.microsoft.com/office/drawing/2014/main" id="{6C5E26C6-9CEF-2A61-0C64-FAACB68F5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175548"/>
      </p:ext>
    </p:extLst>
  </p:cSld>
  <p:clrMapOvr>
    <a:masterClrMapping/>
  </p:clrMapOvr>
  <p:transition spd="med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, half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A412C-EE28-6248-612D-41BAAD7F0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049878" cy="52395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9CD5B627-E439-376E-A00C-87BAFF059FD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pic>
        <p:nvPicPr>
          <p:cNvPr id="9" name="Picture 8" descr="IBM 8-bar logo">
            <a:extLst>
              <a:ext uri="{FF2B5EF4-FFF2-40B4-BE49-F238E27FC236}">
                <a16:creationId xmlns:a16="http://schemas.microsoft.com/office/drawing/2014/main" id="{735CD4FC-3A11-28F6-09EF-9089FE9596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88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317528"/>
      </p:ext>
    </p:extLst>
  </p:cSld>
  <p:clrMapOvr>
    <a:masterClrMapping/>
  </p:clrMapOvr>
  <p:transition spd="med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, half, business uni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6E74B7-8F2A-46A5-97C4-76677246CFA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288036"/>
            <a:ext cx="5049180" cy="285750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2"/>
                </a:solidFill>
              </a:defRPr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A412C-EE28-6248-612D-41BAAD7F0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763524"/>
            <a:ext cx="5049180" cy="4668838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9CD5B627-E439-376E-A00C-87BAFF059FD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EEE0A3D1-7815-E46E-77D1-E2DC099B47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88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354527"/>
      </p:ext>
    </p:extLst>
  </p:cSld>
  <p:clrMapOvr>
    <a:masterClrMapping/>
  </p:clrMapOvr>
  <p:transition spd="med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7765" cy="2286794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75443B4-0187-FC99-0FDE-8EB191B6CEF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A647AD3-098B-D1AB-C8D8-463E38402F9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430110" y="284957"/>
            <a:ext cx="2474590" cy="5715794"/>
          </a:xfrm>
        </p:spPr>
        <p:txBody>
          <a:bodyPr/>
          <a:lstStyle>
            <a:lvl1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28AA764-A00C-AFFF-7F3F-49A733DCD47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D5D1D2A7-CF30-5698-14FC-F71CB82D5B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665152"/>
      </p:ext>
    </p:extLst>
  </p:cSld>
  <p:clrMapOvr>
    <a:masterClrMapping/>
  </p:clrMapOvr>
  <p:transition spd="med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1429544"/>
          </a:xfrm>
        </p:spPr>
        <p:txBody>
          <a:bodyPr rIns="457200"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289B0F8-E9A7-CF76-E87F-8D4302E8DA4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A4B74093-A800-CB62-8607-A04D569204E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017857"/>
      </p:ext>
    </p:extLst>
  </p:cSld>
  <p:clrMapOvr>
    <a:masterClrMapping/>
  </p:clrMapOvr>
  <p:transition spd="med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rge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C7EC0-4BFB-A603-5703-0D692C626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300" y="210312"/>
            <a:ext cx="8569797" cy="4095750"/>
          </a:xfrm>
        </p:spPr>
        <p:txBody>
          <a:bodyPr/>
          <a:lstStyle>
            <a:lvl1pPr>
              <a:defRPr sz="8598" b="0" i="0">
                <a:solidFill>
                  <a:schemeClr val="tx2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C591478-AD3F-2EF7-29A4-36A887DC195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76697187-0170-8894-23C9-28F80A0C3B2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927060"/>
      </p:ext>
    </p:extLst>
  </p:cSld>
  <p:clrMapOvr>
    <a:masterClrMapping/>
  </p:clrMapOvr>
  <p:transition spd="med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llout, headli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4953942" cy="1429544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54631A-4ED7-F527-1CBC-9AF7BE2CB67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82795" y="224028"/>
            <a:ext cx="5520318" cy="4287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 marL="292549" indent="-292549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2pPr>
            <a:lvl3pPr marL="548530" indent="-292549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3pPr>
            <a:lvl4pPr marL="877648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7BE5947E-6D4A-9E09-E5A6-D31DBCAEE2C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C82E6DCD-41A5-9DA3-C061-E8DA39B9905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665171"/>
      </p:ext>
    </p:extLst>
  </p:cSld>
  <p:clrMapOvr>
    <a:masterClrMapping/>
  </p:clrMapOvr>
  <p:transition spd="med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llout, stand-alo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10312"/>
            <a:ext cx="7330121" cy="48585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FCFA7EA-8E9F-E01B-AB9C-B7BE7D3D11E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12510822-3D1B-0CFC-3FF0-1E55DA550F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896320"/>
      </p:ext>
    </p:extLst>
  </p:cSld>
  <p:clrMapOvr>
    <a:masterClrMapping/>
  </p:clrMapOvr>
  <p:transition spd="med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2 callouts, vert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5E03B0-C633-E81D-0D42-3FCCAFD64B0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288036"/>
            <a:ext cx="3811091" cy="3144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B20D7FD-6784-59C5-938D-4728A153F52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7998" y="4649724"/>
            <a:ext cx="5524575" cy="1771650"/>
          </a:xfrm>
        </p:spPr>
        <p:txBody>
          <a:bodyPr anchor="b"/>
          <a:lstStyle>
            <a:lvl1pPr>
              <a:lnSpc>
                <a:spcPct val="90000"/>
              </a:lnSpc>
              <a:spcBef>
                <a:spcPts val="0"/>
              </a:spcBef>
              <a:defRPr sz="12897" b="0" i="0">
                <a:solidFill>
                  <a:schemeClr val="accent1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↗︎00M</a:t>
            </a:r>
          </a:p>
        </p:txBody>
      </p:sp>
      <p:cxnSp>
        <p:nvCxnSpPr>
          <p:cNvPr id="9" name="Straight Connector 8" descr="Vertical column divider">
            <a:extLst>
              <a:ext uri="{FF2B5EF4-FFF2-40B4-BE49-F238E27FC236}">
                <a16:creationId xmlns:a16="http://schemas.microsoft.com/office/drawing/2014/main" id="{1C44518A-7FBB-67DA-E35B-8BC0AAFC6062}"/>
              </a:ext>
            </a:extLst>
          </p:cNvPr>
          <p:cNvCxnSpPr/>
          <p:nvPr/>
        </p:nvCxnSpPr>
        <p:spPr bwMode="auto">
          <a:xfrm>
            <a:off x="609600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A7285B0-4A1E-8885-0C0E-77D0ECA9CAC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8036"/>
            <a:ext cx="3809504" cy="3144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F395CBF-E65B-9A42-BAE5-C2B2BD9B7B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380919" y="4648200"/>
            <a:ext cx="5523781" cy="1771650"/>
          </a:xfrm>
        </p:spPr>
        <p:txBody>
          <a:bodyPr anchor="b"/>
          <a:lstStyle>
            <a:lvl1pPr>
              <a:lnSpc>
                <a:spcPct val="90000"/>
              </a:lnSpc>
              <a:spcBef>
                <a:spcPts val="0"/>
              </a:spcBef>
              <a:defRPr sz="12897" b="0" i="0">
                <a:solidFill>
                  <a:schemeClr val="accent1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+00%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3E002C-97C5-3260-CB49-7E93DF3397C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160DC6C8-AF18-F14B-A164-C49B271F59A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935311"/>
      </p:ext>
    </p:extLst>
  </p:cSld>
  <p:clrMapOvr>
    <a:masterClrMapping/>
  </p:clrMapOvr>
  <p:transition spd="med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3 callouts, vert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D02D-89A9-0455-FACB-7B6D033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B79390-98CC-5F62-D373-F6646F767DD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3316" y="214884"/>
            <a:ext cx="2475384" cy="953956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DE7F16-A938-0D17-3BFA-034F142A80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166534"/>
            <a:ext cx="2475384" cy="483652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16E6B1-7020-1EA5-CDD4-B1FC6CE274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83301" y="213241"/>
            <a:ext cx="2474590" cy="953294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FD8FB-143C-CB66-123C-0495EB1C33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167327"/>
            <a:ext cx="2476178" cy="4833423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C11D906-6DD0-910D-48BA-0C197C90AA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428523" y="214827"/>
            <a:ext cx="2474590" cy="951707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A1063D1-FD79-491C-791B-87858EA0CB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166533"/>
            <a:ext cx="2476178" cy="4833423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E465D-4B5F-2DAE-57C4-590983308A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021388"/>
            <a:ext cx="2475384" cy="571500"/>
          </a:xfrm>
        </p:spPr>
        <p:txBody>
          <a:bodyPr anchor="b"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5DBF980-9C8F-3F7A-E896-C207BA2781B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85A7B871-06B9-0A3F-4D1D-A14D572C26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230958"/>
      </p:ext>
    </p:extLst>
  </p:cSld>
  <p:clrMapOvr>
    <a:masterClrMapping/>
  </p:clrMapOvr>
  <p:transition spd="med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2 callouts, horizont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8808-B77B-7E67-E7EA-BCC945D4D5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300" y="201168"/>
            <a:ext cx="2474590" cy="2667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1pPr>
          </a:lstStyle>
          <a:p>
            <a:r>
              <a:rPr lang="en-US"/>
              <a:t>+000%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378CF2-9CD6-2749-A489-08A4608D0BD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201168"/>
            <a:ext cx="5523781" cy="266779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1pPr>
            <a:lvl2pPr marL="393113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2pPr>
            <a:lvl3pPr marL="749658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3pPr>
            <a:lvl4pPr marL="1142771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0" name="Straight Connector 9" descr="Horizontal row divider">
            <a:extLst>
              <a:ext uri="{FF2B5EF4-FFF2-40B4-BE49-F238E27FC236}">
                <a16:creationId xmlns:a16="http://schemas.microsoft.com/office/drawing/2014/main" id="{3D81813D-DA09-FCA0-D570-1E2D428C59E9}"/>
              </a:ext>
            </a:extLst>
          </p:cNvPr>
          <p:cNvCxnSpPr/>
          <p:nvPr/>
        </p:nvCxnSpPr>
        <p:spPr bwMode="auto">
          <a:xfrm>
            <a:off x="284126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6C1F9D-1D2C-5BDA-E821-35CB4A8708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87300" y="3238500"/>
            <a:ext cx="2474590" cy="2667000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+000M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97FE8A-75E3-6FC8-02DD-50E0A4C8C9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3316" y="3238500"/>
            <a:ext cx="5523781" cy="2667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1pPr>
            <a:lvl2pPr marL="393113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2pPr>
            <a:lvl3pPr marL="749658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3pPr>
            <a:lvl4pPr marL="1142771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837D060-1DA4-2AC5-AC63-E1AFDD16370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B3EE9E1A-5619-752E-836B-A127FD2C7D7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856007"/>
      </p:ext>
    </p:extLst>
  </p:cSld>
  <p:clrMapOvr>
    <a:masterClrMapping/>
  </p:clrMapOvr>
  <p:transition spd="med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3 callouts, horizont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D02D-89A9-0455-FACB-7B6D033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B79390-98CC-5F62-D373-F6646F767DD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3316" y="205740"/>
            <a:ext cx="2475384" cy="1429544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  <a:lvl2pPr marL="0" indent="0">
              <a:buNone/>
              <a:defRPr/>
            </a:lvl2pPr>
          </a:lstStyle>
          <a:p>
            <a:r>
              <a:rPr lang="en-US"/>
              <a:t>00%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DE7F16-A938-0D17-3BFA-034F142A80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3809504" cy="1429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7" name="Straight Connector 16" descr="Horizontal row divider">
            <a:extLst>
              <a:ext uri="{FF2B5EF4-FFF2-40B4-BE49-F238E27FC236}">
                <a16:creationId xmlns:a16="http://schemas.microsoft.com/office/drawing/2014/main" id="{1103109C-6DA9-8F27-B4B1-EE276442E489}"/>
              </a:ext>
            </a:extLst>
          </p:cNvPr>
          <p:cNvCxnSpPr/>
          <p:nvPr/>
        </p:nvCxnSpPr>
        <p:spPr bwMode="auto">
          <a:xfrm>
            <a:off x="3333316" y="2000250"/>
            <a:ext cx="857138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16E6B1-7020-1EA5-CDD4-B1FC6CE274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3316" y="2093976"/>
            <a:ext cx="2475384" cy="1428753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r>
              <a:rPr lang="en-US"/>
              <a:t>00%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FD8FB-143C-CB66-123C-0495EB1C33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2190750"/>
            <a:ext cx="3809504" cy="14287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5" name="Straight Connector 14" descr="Horizontal row divider">
            <a:extLst>
              <a:ext uri="{FF2B5EF4-FFF2-40B4-BE49-F238E27FC236}">
                <a16:creationId xmlns:a16="http://schemas.microsoft.com/office/drawing/2014/main" id="{687931BB-B3EF-829C-B354-B048514D5138}"/>
              </a:ext>
            </a:extLst>
          </p:cNvPr>
          <p:cNvCxnSpPr/>
          <p:nvPr/>
        </p:nvCxnSpPr>
        <p:spPr bwMode="auto">
          <a:xfrm>
            <a:off x="3333316" y="4095750"/>
            <a:ext cx="857138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C11D906-6DD0-910D-48BA-0C197C90AA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33317" y="4201668"/>
            <a:ext cx="2475383" cy="1428753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r>
              <a:rPr lang="en-US"/>
              <a:t>00%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A1063D1-FD79-491C-791B-87858EA0CB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4286250"/>
            <a:ext cx="3809504" cy="14287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E465D-4B5F-2DAE-57C4-590983308A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021388"/>
            <a:ext cx="2475384" cy="571500"/>
          </a:xfrm>
        </p:spPr>
        <p:txBody>
          <a:bodyPr anchor="b"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C67502-D618-DC10-9CCC-905693ABB58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022EFDDC-A614-EFF6-CE30-E60F4DB9F75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270780"/>
      </p:ext>
    </p:extLst>
  </p:cSld>
  <p:clrMapOvr>
    <a:masterClrMapping/>
  </p:clrMapOvr>
  <p:transition spd="med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17B282-9F6A-839A-442D-69BC9DF3749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B77C83-5304-5E09-3590-D4337DA42A4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E78A9E4F-B41B-2A68-ED74-D619432AAB2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92842"/>
      </p:ext>
    </p:extLst>
  </p:cSld>
  <p:clrMapOvr>
    <a:masterClrMapping/>
  </p:clrMapOvr>
  <p:transition spd="med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short divider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3316" y="288036"/>
            <a:ext cx="2477765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1239EA8E-6B4C-405F-E7F6-ABB450E0710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89681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ABAB2974-AD95-0BF2-C41A-265AEF03B4F7}"/>
              </a:ext>
            </a:extLst>
          </p:cNvPr>
          <p:cNvCxnSpPr>
            <a:cxnSpLocks/>
          </p:cNvCxnSpPr>
          <p:nvPr/>
        </p:nvCxnSpPr>
        <p:spPr bwMode="auto">
          <a:xfrm>
            <a:off x="3047603" y="1714500"/>
            <a:ext cx="0" cy="42862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1" name="Straight Connector 20" descr="Vertical column divider">
            <a:extLst>
              <a:ext uri="{FF2B5EF4-FFF2-40B4-BE49-F238E27FC236}">
                <a16:creationId xmlns:a16="http://schemas.microsoft.com/office/drawing/2014/main" id="{CDB8CB8D-C4DB-E357-4948-59CD6A18A9DC}"/>
              </a:ext>
            </a:extLst>
          </p:cNvPr>
          <p:cNvCxnSpPr/>
          <p:nvPr/>
        </p:nvCxnSpPr>
        <p:spPr bwMode="auto">
          <a:xfrm>
            <a:off x="6093683" y="1714500"/>
            <a:ext cx="0" cy="4288536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2" name="Straight Connector 21" descr="Vertical column divider">
            <a:extLst>
              <a:ext uri="{FF2B5EF4-FFF2-40B4-BE49-F238E27FC236}">
                <a16:creationId xmlns:a16="http://schemas.microsoft.com/office/drawing/2014/main" id="{8B5887E5-28C4-AA99-EBD5-E34B88F46F25}"/>
              </a:ext>
            </a:extLst>
          </p:cNvPr>
          <p:cNvCxnSpPr/>
          <p:nvPr/>
        </p:nvCxnSpPr>
        <p:spPr bwMode="auto">
          <a:xfrm>
            <a:off x="9142810" y="1714500"/>
            <a:ext cx="0" cy="4288536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69EE7B3-BC6A-6676-8FA2-607F9B08DA3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DB52D7E1-3828-A1B9-9239-637B1E2A543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78133"/>
      </p:ext>
    </p:extLst>
  </p:cSld>
  <p:clrMapOvr>
    <a:masterClrMapping/>
  </p:clrMapOvr>
  <p:transition spd="med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dividers, headline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C6EB28FF-C21F-A83D-2D19-2242B76C6B09}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3316" y="288036"/>
            <a:ext cx="2477765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3D7A0E74-695D-C6F5-07CD-01209D58A70A}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19E1AC9A-B000-435B-E4BC-54B09FB7957C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3F3A850-F28F-F30E-5505-EA11791B052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B96005D4-0874-989F-217D-8A2592F81D5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395815"/>
      </p:ext>
    </p:extLst>
  </p:cSld>
  <p:clrMapOvr>
    <a:masterClrMapping/>
  </p:clrMapOvr>
  <p:transition spd="med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dividers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34332-B5B5-4358-3C72-8B35F374A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048544"/>
          </a:xfrm>
        </p:spPr>
        <p:txBody>
          <a:bodyPr/>
          <a:lstStyle>
            <a:lvl1pPr>
              <a:lnSpc>
                <a:spcPct val="110000"/>
              </a:lnSpc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9C4772-2960-241E-274D-18A4B5568DA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2477765" cy="200025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 descr="Vertical column divider">
            <a:extLst>
              <a:ext uri="{FF2B5EF4-FFF2-40B4-BE49-F238E27FC236}">
                <a16:creationId xmlns:a16="http://schemas.microsoft.com/office/drawing/2014/main" id="{4D695107-5427-4D2D-F88F-89BA74127CBF}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 descr="Place pictogram here">
            <a:extLst>
              <a:ext uri="{FF2B5EF4-FFF2-40B4-BE49-F238E27FC236}">
                <a16:creationId xmlns:a16="http://schemas.microsoft.com/office/drawing/2014/main" id="{637C5D5A-A533-DB2D-8BBE-C9DAA013CA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33316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27CF39F-F0FC-7815-2582-A13E0599BC2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43B07B4A-5DB5-8126-EA79-502787053E82}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Picture Placeholder 13" descr="Place pictogram here">
            <a:extLst>
              <a:ext uri="{FF2B5EF4-FFF2-40B4-BE49-F238E27FC236}">
                <a16:creationId xmlns:a16="http://schemas.microsoft.com/office/drawing/2014/main" id="{81413BEF-DDD1-548F-409B-224DE030B6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387345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68C92137-8AC3-46D8-C9A2-F6F058938B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185" y="1714500"/>
            <a:ext cx="247073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4D829559-0A72-8826-E06A-C6CCD39750A4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Picture Placeholder 13" descr="Place pictogram here">
            <a:extLst>
              <a:ext uri="{FF2B5EF4-FFF2-40B4-BE49-F238E27FC236}">
                <a16:creationId xmlns:a16="http://schemas.microsoft.com/office/drawing/2014/main" id="{B37C3DBB-1177-5FC6-7F7F-E6C5931C962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428522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C380211-AA5F-2F8D-309F-DC766DF1EF5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1714500"/>
            <a:ext cx="2476177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E782CF-665F-3C56-698C-16112EB19B2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D2A45AB7-102C-FBDF-94FD-99783B6A5A1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400116"/>
      </p:ext>
    </p:extLst>
  </p:cSld>
  <p:clrMapOvr>
    <a:masterClrMapping/>
  </p:clrMapOvr>
  <p:transition spd="med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1 wide column,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4590" cy="570706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2554" y="192024"/>
            <a:ext cx="2477765" cy="570706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5047593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3B922-FA59-5165-48BF-0B57DFD6634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5C3B405E-94D1-4A09-C6BF-A66D9CBEF63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576665"/>
      </p:ext>
    </p:extLst>
  </p:cSld>
  <p:clrMapOvr>
    <a:masterClrMapping/>
  </p:clrMapOvr>
  <p:transition spd="med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wide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46C39-902F-3DA0-AAF4-319DA8AE3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3711980" cy="95329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BA43D-8D00-4EDB-B803-D1EEE6CE2C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5049180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D32DCE7C-29C5-BC86-B154-7DD0C4F055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1714500"/>
            <a:ext cx="5047593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A0F4B3-D63C-0D8F-2804-F97776F90E4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38EC09FB-402F-F3CE-E1D2-51583F1BCCF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72043"/>
      </p:ext>
    </p:extLst>
  </p:cSld>
  <p:clrMapOvr>
    <a:masterClrMapping/>
  </p:clrMapOvr>
  <p:transition spd="med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91A7-388D-D543-2C74-58FA1F3B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2193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09569-73DF-2226-A7D7-ABBE84A4704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8036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B0D0BB0-9896-0353-D972-26B687C3D8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28522" y="288036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54578-ECD5-347E-35A9-C3F93EB8CDF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C7A51FE3-0F54-1487-47B4-164B5B802CA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040725"/>
      </p:ext>
    </p:extLst>
  </p:cSld>
  <p:clrMapOvr>
    <a:masterClrMapping/>
  </p:clrMapOvr>
  <p:transition spd="med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91A7-388D-D543-2C74-58FA1F3B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88036"/>
            <a:ext cx="2476178" cy="2286794"/>
          </a:xfrm>
        </p:spPr>
        <p:txBody>
          <a:bodyPr/>
          <a:lstStyle>
            <a:lvl1pPr>
              <a:lnSpc>
                <a:spcPct val="10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09569-73DF-2226-A7D7-ABBE84A4704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B0D0BB0-9896-0353-D972-26B687C3D8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54578-ECD5-347E-35A9-C3F93EB8CDF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745FF4F8-7F82-E9C2-8046-C791019E169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155274"/>
      </p:ext>
    </p:extLst>
  </p:cSld>
  <p:clrMapOvr>
    <a:masterClrMapping/>
  </p:clrMapOvr>
  <p:transition spd="med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5BA-E283-08AE-B230-A89A2245C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19019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AF10F27-0178-9C93-8741-F0241501B4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98D950-EA52-ABF9-D15D-C6C8FE9464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7CD3DC6-7946-2D82-C3E4-10BC579C88D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A501ADC5-5846-FF23-F5DB-93E8D05863E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3010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E734E-170F-6CE2-C852-A644ACB8F40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9BFC0CA6-CE6F-D94C-2967-FBF2240020C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173598"/>
      </p:ext>
    </p:extLst>
  </p:cSld>
  <p:clrMapOvr>
    <a:masterClrMapping/>
  </p:clrMapOvr>
  <p:transition spd="med"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5BA-E283-08AE-B230-A89A2245C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88036"/>
            <a:ext cx="2474591" cy="2286794"/>
          </a:xfrm>
        </p:spPr>
        <p:txBody>
          <a:bodyPr rIns="0"/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AF10F27-0178-9C93-8741-F0241501B4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98D950-EA52-ABF9-D15D-C6C8FE9464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7CD3DC6-7946-2D82-C3E4-10BC579C88D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A501ADC5-5846-FF23-F5DB-93E8D05863E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31697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E734E-170F-6CE2-C852-A644ACB8F40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8CF1D655-1791-BEF3-D8AA-E589057E73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166705"/>
      </p:ext>
    </p:extLst>
  </p:cSld>
  <p:clrMapOvr>
    <a:masterClrMapping/>
  </p:clrMapOvr>
  <p:transition spd="med"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4590" cy="570707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4142" y="192024"/>
            <a:ext cx="2477765" cy="570706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90000"/>
              </a:lnSpc>
              <a:spcBef>
                <a:spcPts val="0"/>
              </a:spcBef>
              <a:defRPr sz="1400"/>
            </a:lvl2pPr>
            <a:lvl3pPr>
              <a:lnSpc>
                <a:spcPct val="90000"/>
              </a:lnSpc>
              <a:spcBef>
                <a:spcPts val="0"/>
              </a:spcBef>
              <a:defRPr sz="1400"/>
            </a:lvl3pPr>
            <a:lvl4pPr>
              <a:lnSpc>
                <a:spcPct val="90000"/>
              </a:lnSpc>
              <a:spcBef>
                <a:spcPts val="0"/>
              </a:spcBef>
              <a:defRPr sz="1400"/>
            </a:lvl4pPr>
            <a:lvl5pPr>
              <a:lnSpc>
                <a:spcPct val="9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3" name="Straight Connector 12" descr="Vertical column divider">
            <a:extLst>
              <a:ext uri="{FF2B5EF4-FFF2-40B4-BE49-F238E27FC236}">
                <a16:creationId xmlns:a16="http://schemas.microsoft.com/office/drawing/2014/main" id="{202744BD-C7A4-D538-2E19-AA279C025A21}"/>
              </a:ext>
            </a:extLst>
          </p:cNvPr>
          <p:cNvCxnSpPr/>
          <p:nvPr/>
        </p:nvCxnSpPr>
        <p:spPr bwMode="auto">
          <a:xfrm>
            <a:off x="609368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Picture Placeholder 4" descr="Place pictogram here">
            <a:extLst>
              <a:ext uri="{FF2B5EF4-FFF2-40B4-BE49-F238E27FC236}">
                <a16:creationId xmlns:a16="http://schemas.microsoft.com/office/drawing/2014/main" id="{4E8FFEFF-CCD0-A436-418A-5FB8624CCC89}"/>
              </a:ext>
            </a:extLst>
          </p:cNvPr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6380919" y="288036"/>
            <a:ext cx="607997" cy="607231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2988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ADCE883F-3781-7F7E-8236-8BB5CEBAD77C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Picture Placeholder 11" descr="Place pictogram here">
            <a:extLst>
              <a:ext uri="{FF2B5EF4-FFF2-40B4-BE49-F238E27FC236}">
                <a16:creationId xmlns:a16="http://schemas.microsoft.com/office/drawing/2014/main" id="{484E55D7-CBB2-992D-3E77-5CB7B7CADA9C}"/>
              </a:ext>
            </a:extLst>
          </p:cNvPr>
          <p:cNvSpPr>
            <a:spLocks noGrp="1" noChangeAspect="1"/>
          </p:cNvSpPr>
          <p:nvPr>
            <p:ph type="pic" sz="quarter" idx="17" hasCustomPrompt="1"/>
          </p:nvPr>
        </p:nvSpPr>
        <p:spPr>
          <a:xfrm>
            <a:off x="9428522" y="288036"/>
            <a:ext cx="608843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30591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B96A2B-2DD4-AEBB-75C4-9215E33D266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">
            <a:extLst>
              <a:ext uri="{FF2B5EF4-FFF2-40B4-BE49-F238E27FC236}">
                <a16:creationId xmlns:a16="http://schemas.microsoft.com/office/drawing/2014/main" id="{FE28AB83-26B6-464D-000B-077BBC18861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372399"/>
      </p:ext>
    </p:extLst>
  </p:cSld>
  <p:clrMapOvr>
    <a:masterClrMapping/>
  </p:clrMapOvr>
  <p:transition spd="med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 wide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 descr="Place pictogram here">
            <a:extLst>
              <a:ext uri="{FF2B5EF4-FFF2-40B4-BE49-F238E27FC236}">
                <a16:creationId xmlns:a16="http://schemas.microsoft.com/office/drawing/2014/main" id="{30AB5158-BCB8-39EE-DA85-F2CD01699F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87998" y="28803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099CB-CB87-D5D5-506D-4B49C08161D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239012"/>
            <a:ext cx="3334903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00A530A6-2F26-DA70-D0D9-6DD90453CEC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5206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Picture Placeholder 14" descr="Place pictogram here">
            <a:extLst>
              <a:ext uri="{FF2B5EF4-FFF2-40B4-BE49-F238E27FC236}">
                <a16:creationId xmlns:a16="http://schemas.microsoft.com/office/drawing/2014/main" id="{3C3730E5-61EB-7405-CC85-AB04242CDBC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380919" y="28803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C1DA3C4-E728-0E45-C91D-8EDF4B495FF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1238250"/>
            <a:ext cx="3333316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9C5483A0-0E31-72CE-21C3-6248FAEBC09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284126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icture Placeholder 16" descr="Place pictogram here">
            <a:extLst>
              <a:ext uri="{FF2B5EF4-FFF2-40B4-BE49-F238E27FC236}">
                <a16:creationId xmlns:a16="http://schemas.microsoft.com/office/drawing/2014/main" id="{62C94928-6A9B-2EA7-301C-71E5F2547C8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87998" y="323697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0565063-698E-31B0-B619-B99A9A0B3D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7998" y="4192524"/>
            <a:ext cx="3334904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Picture Placeholder 18" descr="Place pictogram here">
            <a:extLst>
              <a:ext uri="{FF2B5EF4-FFF2-40B4-BE49-F238E27FC236}">
                <a16:creationId xmlns:a16="http://schemas.microsoft.com/office/drawing/2014/main" id="{2E840026-2FAF-826F-DCFD-3FF0082B08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0919" y="3238500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4E44FFD-1EB7-1873-F6D1-67DE839EF09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20" y="4191000"/>
            <a:ext cx="3333316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07BB90E-D2B7-D6BA-E8F5-B16C3F57F6F9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FDDCE3A8-54F6-70FC-38D0-2AF2D8AB71E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907782"/>
      </p:ext>
    </p:extLst>
  </p:cSld>
  <p:clrMapOvr>
    <a:masterClrMapping/>
  </p:clrMapOvr>
  <p:transition spd="med"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9EF9E2-1551-8357-22BD-8C43EF5EBE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87999" y="288036"/>
            <a:ext cx="2477765" cy="570706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841248"/>
            <a:ext cx="2857128" cy="1138428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1681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46B95-CF19-9C3F-1691-68ABF62095B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6CE92126-B67C-8301-95D0-A821B804399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002878"/>
      </p:ext>
    </p:extLst>
  </p:cSld>
  <p:clrMapOvr>
    <a:masterClrMapping/>
  </p:clrMapOvr>
  <p:transition spd="med"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9EF9E2-1551-8357-22BD-8C43EF5EBE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87999" y="288036"/>
            <a:ext cx="2477765" cy="224028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763524"/>
            <a:ext cx="5521401" cy="1138428"/>
          </a:xfrm>
        </p:spPr>
        <p:txBody>
          <a:bodyPr rIns="457200"/>
          <a:lstStyle>
            <a:lvl1pPr>
              <a:lnSpc>
                <a:spcPct val="11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4957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4957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46B95-CF19-9C3F-1691-68ABF62095B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D8351E8F-C586-866F-37A3-340B3DD347B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184454"/>
      </p:ext>
    </p:extLst>
  </p:cSld>
  <p:clrMapOvr>
    <a:masterClrMapping/>
  </p:clrMapOvr>
  <p:transition spd="med"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horizontal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353C-7670-AC55-CDA3-888971A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7765" cy="2286794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A71C2BF-857E-B291-7D82-5920AF4A52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3328416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7EC586-7CBB-7AC4-C2FA-85F4BA8AA0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1187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0ABD1EA-F6CD-F56B-B5E1-034EEB64D6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049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F2DD97F-E181-3C33-32D8-844B57967D8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B76B22-9748-7A34-9D32-D77BB1B498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D0BCD34-4CA7-388C-5244-7DC8F9F36F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797381"/>
      </p:ext>
    </p:extLst>
  </p:cSld>
  <p:clrMapOvr>
    <a:masterClrMapping/>
  </p:clrMapOvr>
  <p:transition spd="med"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horizontal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353C-7670-AC55-CDA3-888971A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A71C2BF-857E-B291-7D82-5920AF4A52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3328416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7EC586-7CBB-7AC4-C2FA-85F4BA8AA0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4362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0ABD1EA-F6CD-F56B-B5E1-034EEB64D6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049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F2DD97F-E181-3C33-32D8-844B57967D8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B76B22-9748-7A34-9D32-D77BB1B498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238163DF-77AB-875A-C8AC-2F8AEABFB85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138914"/>
      </p:ext>
    </p:extLst>
  </p:cSld>
  <p:clrMapOvr>
    <a:masterClrMapping/>
  </p:clrMapOvr>
  <p:transition spd="med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2286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B1D44C30-196F-B4B1-540A-E556579735D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32554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B1A268B-43F5-F600-93B7-6248877F5D3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334141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4BD59-9F51-7E32-8659-A763D0799EB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180E7AB4-F0E4-7C09-7FE7-9F182217FE0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798639"/>
      </p:ext>
    </p:extLst>
  </p:cSld>
  <p:clrMapOvr>
    <a:masterClrMapping/>
  </p:clrMapOvr>
  <p:transition spd="med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ico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A5819-78ED-4475-16CD-65C8A2C5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4" name="Straight Connector 23" descr="Vertical column divider">
            <a:extLst>
              <a:ext uri="{FF2B5EF4-FFF2-40B4-BE49-F238E27FC236}">
                <a16:creationId xmlns:a16="http://schemas.microsoft.com/office/drawing/2014/main" id="{B5CBE6E3-0E18-8A57-578D-D314948AF14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Picture Placeholder 15" descr="Place icon here">
            <a:extLst>
              <a:ext uri="{FF2B5EF4-FFF2-40B4-BE49-F238E27FC236}">
                <a16:creationId xmlns:a16="http://schemas.microsoft.com/office/drawing/2014/main" id="{DD1F0C48-79E5-E356-43FC-0FCF2DE89A2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333316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148C06-F3C6-0E95-A225-29F730DD158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66750"/>
            <a:ext cx="2475384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8" name="Straight Connector 27" descr="Vertical column divider">
            <a:extLst>
              <a:ext uri="{FF2B5EF4-FFF2-40B4-BE49-F238E27FC236}">
                <a16:creationId xmlns:a16="http://schemas.microsoft.com/office/drawing/2014/main" id="{52FF3B59-8BBA-8C99-9D4D-743723E434F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icture Placeholder 15" descr="Place icon here">
            <a:extLst>
              <a:ext uri="{FF2B5EF4-FFF2-40B4-BE49-F238E27FC236}">
                <a16:creationId xmlns:a16="http://schemas.microsoft.com/office/drawing/2014/main" id="{18E9E323-0756-7849-8F52-19C58A517BD5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0920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81FD5E03-A007-B728-4616-E05622A43A3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666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7" name="Straight Connector 26" descr="Vertical column divider">
            <a:extLst>
              <a:ext uri="{FF2B5EF4-FFF2-40B4-BE49-F238E27FC236}">
                <a16:creationId xmlns:a16="http://schemas.microsoft.com/office/drawing/2014/main" id="{47200B05-7E36-4E03-3739-0BA98376461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Picture Placeholder 15" descr="Place icon here">
            <a:extLst>
              <a:ext uri="{FF2B5EF4-FFF2-40B4-BE49-F238E27FC236}">
                <a16:creationId xmlns:a16="http://schemas.microsoft.com/office/drawing/2014/main" id="{7C3BFFDB-5499-B3D7-98B2-1ABDA7D5C9D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428523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EEC06719-7195-BBE7-0154-56A039A4B3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28523" y="666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3" name="Straight Connector 22" descr="Horizontal row divider">
            <a:extLst>
              <a:ext uri="{FF2B5EF4-FFF2-40B4-BE49-F238E27FC236}">
                <a16:creationId xmlns:a16="http://schemas.microsoft.com/office/drawing/2014/main" id="{252CDB94-BA57-B58F-95F0-D406FE34BB4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8860271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Picture Placeholder 15" descr="Place icon here">
            <a:extLst>
              <a:ext uri="{FF2B5EF4-FFF2-40B4-BE49-F238E27FC236}">
                <a16:creationId xmlns:a16="http://schemas.microsoft.com/office/drawing/2014/main" id="{C00295A2-8D30-455D-EBB9-FA7A46791936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3333316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2704E464-B0E0-CDD0-B14B-FA6386285AE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333316" y="3714750"/>
            <a:ext cx="2475384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0" name="Picture Placeholder 15" descr="Place icon here">
            <a:extLst>
              <a:ext uri="{FF2B5EF4-FFF2-40B4-BE49-F238E27FC236}">
                <a16:creationId xmlns:a16="http://schemas.microsoft.com/office/drawing/2014/main" id="{F30F0F2C-CA19-3A79-4375-EB8A00FA887C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380920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E96B64B8-6DA8-8704-DD30-37587B3E682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80920" y="3714750"/>
            <a:ext cx="2475384" cy="1896341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Picture Placeholder 15" descr="Place icon here">
            <a:extLst>
              <a:ext uri="{FF2B5EF4-FFF2-40B4-BE49-F238E27FC236}">
                <a16:creationId xmlns:a16="http://schemas.microsoft.com/office/drawing/2014/main" id="{9354D8C6-F61D-3FC1-07F8-FEE730E2D7A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9428523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AF965C82-A0A6-A670-C10A-6073DD3549E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428523" y="3714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A430D6-E733-E611-E1EF-A795D0B0362A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">
            <a:extLst>
              <a:ext uri="{FF2B5EF4-FFF2-40B4-BE49-F238E27FC236}">
                <a16:creationId xmlns:a16="http://schemas.microsoft.com/office/drawing/2014/main" id="{A0B46D22-64E6-4222-F4E2-B807A7A1528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766614"/>
      </p:ext>
    </p:extLst>
  </p:cSld>
  <p:clrMapOvr>
    <a:masterClrMapping/>
  </p:clrMapOvr>
  <p:transition spd="med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alternate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E52F-EEA1-D56F-5E7A-C1983151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19019" cy="1706563"/>
          </a:xfrm>
        </p:spPr>
        <p:txBody>
          <a:bodyPr rIns="457200"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F764036E-86AB-0893-B72B-200B84A6BC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534223-A15F-A9E6-C7FA-95FFDF117A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B87B78A1-A315-98D3-1692-18AAAF4C6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1675E3B-BB72-1CF2-CC6C-1977AEAF59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3010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4F455E69-0B51-1D31-E569-651079398D3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287301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75681CC4-265E-A18C-1C70-60E527BC624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87998" y="3332988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54C560F4-CB2D-6B04-588B-57BB4D4E6DC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0" cy="29527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8D234ED4-217E-BF9B-FDEE-0BE07F831ED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33316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58F0BD-A5CC-CECC-5230-86FB175FD67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9573D61-18CF-FC91-A019-041D3206DAE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3010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5ACE3-ACF8-D072-E98D-B30BD47D081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25C7A71B-E65D-0A5D-606D-9F95D5AC6BE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421456"/>
      </p:ext>
    </p:extLst>
  </p:cSld>
  <p:clrMapOvr>
    <a:masterClrMapping/>
  </p:clrMapOvr>
  <p:transition spd="med"/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alternate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E52F-EEA1-D56F-5E7A-C1983151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706563"/>
          </a:xfrm>
        </p:spPr>
        <p:txBody>
          <a:bodyPr rIns="0"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F764036E-86AB-0893-B72B-200B84A6BC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534223-A15F-A9E6-C7FA-95FFDF117A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B87B78A1-A315-98D3-1692-18AAAF4C6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1675E3B-BB72-1CF2-CC6C-1977AEAF59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3010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4F455E69-0B51-1D31-E569-651079398D3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287301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75681CC4-265E-A18C-1C70-60E527BC624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0042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54C560F4-CB2D-6B04-588B-57BB4D4E6DC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0" cy="29527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8D234ED4-217E-BF9B-FDEE-0BE07F831ED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33316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58F0BD-A5CC-CECC-5230-86FB175FD67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9573D61-18CF-FC91-A019-041D3206DAE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3010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5ACE3-ACF8-D072-E98D-B30BD47D081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8DA00F4-B5C9-B0CB-71F8-ED123EAA68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747989"/>
      </p:ext>
    </p:extLst>
  </p:cSld>
  <p:clrMapOvr>
    <a:masterClrMapping/>
  </p:clrMapOvr>
  <p:transition spd="med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half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FE37E5-0FED-B2B2-3150-F02A8956CD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88F00625-4E10-D884-2256-56B294B4BA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Picture Placeholder 10" descr="Place imagery here">
            <a:extLst>
              <a:ext uri="{FF2B5EF4-FFF2-40B4-BE49-F238E27FC236}">
                <a16:creationId xmlns:a16="http://schemas.microsoft.com/office/drawing/2014/main" id="{468A48E8-BE84-7972-AB73-8E31C1C1349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77F84A-1700-568D-FF6C-C74EAF713E1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94128"/>
      </p:ext>
    </p:extLst>
  </p:cSld>
  <p:clrMapOvr>
    <a:masterClrMapping/>
  </p:clrMapOvr>
  <p:transition spd="med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3/4, ble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5EDE688-75EF-DA04-F0B3-24F53FFC6BA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Picture Placeholder 11" descr="Place imagery here">
            <a:extLst>
              <a:ext uri="{FF2B5EF4-FFF2-40B4-BE49-F238E27FC236}">
                <a16:creationId xmlns:a16="http://schemas.microsoft.com/office/drawing/2014/main" id="{DE390102-FDF4-C834-3F45-02B57A70ADB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047603" y="0"/>
            <a:ext cx="9144397" cy="685800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59113-A66F-B148-0A73-FD8B5C2B023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75B039-5865-7356-B725-0FF3C8F73E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0048" y="6452314"/>
            <a:ext cx="134652" cy="123111"/>
          </a:xfrm>
          <a:prstGeom prst="rect">
            <a:avLst/>
          </a:prstGeom>
        </p:spPr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831042"/>
      </p:ext>
    </p:extLst>
  </p:cSld>
  <p:clrMapOvr>
    <a:masterClrMapping/>
  </p:clrMapOvr>
  <p:transition spd="med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3/4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FE37E5-0FED-B2B2-3150-F02A8956CD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CC70703B-65B6-4B78-8B7C-73857A06C3A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33316" y="282575"/>
            <a:ext cx="8574559" cy="6289675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8C6A11-84D9-C1BA-F3C9-2E9D1A288B2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454000"/>
      </p:ext>
    </p:extLst>
  </p:cSld>
  <p:clrMapOvr>
    <a:masterClrMapping/>
  </p:clrMapOvr>
  <p:transition spd="med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ble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 descr="Place imagery here">
            <a:extLst>
              <a:ext uri="{FF2B5EF4-FFF2-40B4-BE49-F238E27FC236}">
                <a16:creationId xmlns:a16="http://schemas.microsoft.com/office/drawing/2014/main" id="{F6679120-DB81-97FD-CD5A-00DC1F5E665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C9F466-AC9D-B311-5655-93E326ED59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0048" y="6452314"/>
            <a:ext cx="134652" cy="123111"/>
          </a:xfrm>
          <a:prstGeom prst="rect">
            <a:avLst/>
          </a:prstGeom>
        </p:spPr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248234"/>
      </p:ext>
    </p:extLst>
  </p:cSld>
  <p:clrMapOvr>
    <a:masterClrMapping/>
  </p:clrMapOvr>
  <p:transition spd="med"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 descr="Place imagery here">
            <a:extLst>
              <a:ext uri="{FF2B5EF4-FFF2-40B4-BE49-F238E27FC236}">
                <a16:creationId xmlns:a16="http://schemas.microsoft.com/office/drawing/2014/main" id="{34239CCE-9A38-90E1-F860-FF40FBDA240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84126" y="284957"/>
            <a:ext cx="11620574" cy="6290468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</p:spTree>
    <p:extLst>
      <p:ext uri="{BB962C8B-B14F-4D97-AF65-F5344CB8AC3E}">
        <p14:creationId xmlns:p14="http://schemas.microsoft.com/office/powerpoint/2010/main" val="909971022"/>
      </p:ext>
    </p:extLst>
  </p:cSld>
  <p:clrMapOvr>
    <a:masterClrMapping/>
  </p:clrMapOvr>
  <p:transition spd="med"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s, profiles, contributor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7" descr="Place bio portrait here">
            <a:extLst>
              <a:ext uri="{FF2B5EF4-FFF2-40B4-BE49-F238E27FC236}">
                <a16:creationId xmlns:a16="http://schemas.microsoft.com/office/drawing/2014/main" id="{E889D859-F4A1-3E97-F05E-8D134A25B9F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87999" y="1333500"/>
            <a:ext cx="1236501" cy="123825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1D025A0-5106-DFB0-90B1-8B366B78913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714277" y="13335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Picture Placeholder 7" descr="Place bio portrait here">
            <a:extLst>
              <a:ext uri="{FF2B5EF4-FFF2-40B4-BE49-F238E27FC236}">
                <a16:creationId xmlns:a16="http://schemas.microsoft.com/office/drawing/2014/main" id="{AB8510EE-4140-AEDB-B7AB-EF1D4B72D2A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87999" y="30607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26F49A0-96BE-0B44-B1C8-17D765B10B3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714277" y="30607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Picture Placeholder 7" descr="Place bio portrait here">
            <a:extLst>
              <a:ext uri="{FF2B5EF4-FFF2-40B4-BE49-F238E27FC236}">
                <a16:creationId xmlns:a16="http://schemas.microsoft.com/office/drawing/2014/main" id="{3F048335-9A0B-2C1F-47A6-67051F2007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87999" y="4762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D4772377-8015-4C99-7ED3-E4475C524D2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14277" y="4762501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3" name="Picture Placeholder 7" descr="Place bio portrait here">
            <a:extLst>
              <a:ext uri="{FF2B5EF4-FFF2-40B4-BE49-F238E27FC236}">
                <a16:creationId xmlns:a16="http://schemas.microsoft.com/office/drawing/2014/main" id="{F94AC7E0-2DC4-5DEB-8E1E-2F27996F98E6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6377745" y="1333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3E3566C7-C728-77B2-2A34-BBB83D482F5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807896" y="13335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Picture Placeholder 7" descr="Place bio portrait here">
            <a:extLst>
              <a:ext uri="{FF2B5EF4-FFF2-40B4-BE49-F238E27FC236}">
                <a16:creationId xmlns:a16="http://schemas.microsoft.com/office/drawing/2014/main" id="{A33F8C74-1D30-FEA9-4F3C-636531C86142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377745" y="30607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A52D1EA1-405F-7875-BAB9-B258776E1460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807896" y="30607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Picture Placeholder 7" descr="Place bio portrait here">
            <a:extLst>
              <a:ext uri="{FF2B5EF4-FFF2-40B4-BE49-F238E27FC236}">
                <a16:creationId xmlns:a16="http://schemas.microsoft.com/office/drawing/2014/main" id="{2E690121-61A1-708E-E5B8-5B65A668E628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6377745" y="4762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3849969-24A3-113A-C58E-4A4B0FB29BA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807896" y="4762501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D83A84-CCD3-C297-7314-225B96D47D6A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4870601-E9CA-9D0E-804F-2A7353CE534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03393"/>
      </p:ext>
    </p:extLst>
  </p:cSld>
  <p:clrMapOvr>
    <a:masterClrMapping/>
  </p:clrMapOvr>
  <p:transition spd="med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2286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B3D8D357-75A1-F4FD-F531-380CF7DE4340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3333316" y="284957"/>
            <a:ext cx="8571384" cy="5715794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8A8EE3-1224-3A4B-8A9E-611D8DCF629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7989FA07-F7B7-BE4B-581F-7BE47BBA605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038246"/>
      </p:ext>
    </p:extLst>
  </p:cSld>
  <p:clrMapOvr>
    <a:masterClrMapping/>
  </p:clrMapOvr>
  <p:transition spd="med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gal disclaimer, one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717A5-5D28-36C3-250F-93E0C68721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7999" y="192024"/>
            <a:ext cx="2477765" cy="1429544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FF5DC1-E283-8AC5-8620-9364743031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A6E1A4-1881-81E9-2BBE-BC4DBFE11A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80270476-9FE1-F85E-6F9B-322B184D8FC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177405"/>
      </p:ext>
    </p:extLst>
  </p:cSld>
  <p:clrMapOvr>
    <a:masterClrMapping/>
  </p:clrMapOvr>
  <p:transition spd="med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352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59113-A66F-B148-0A73-FD8B5C2B023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BAFC9C6E-79FD-9BB8-F74D-EAA013319C6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999063"/>
      </p:ext>
    </p:extLst>
  </p:cSld>
  <p:clrMapOvr>
    <a:masterClrMapping/>
  </p:clrMapOvr>
  <p:transition spd="med"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gal disclaimer, two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717A5-5D28-36C3-250F-93E0C68721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7999" y="192024"/>
            <a:ext cx="2477765" cy="1429544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54E531DA-4051-706E-065B-21A0391415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FF5DC1-E283-8AC5-8620-9364743031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A6E1A4-1881-81E9-2BBE-BC4DBFE11A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90474" y="640238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CAD686F0-BF95-1E62-61EC-96790733887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408905"/>
      </p:ext>
    </p:extLst>
  </p:cSld>
  <p:clrMapOvr>
    <a:masterClrMapping/>
  </p:clrMapOvr>
  <p:transition spd="med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F7060FE5-C047-4041-AB41-F553D2847E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004" y="3084230"/>
            <a:ext cx="1727991" cy="689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974488"/>
      </p:ext>
    </p:extLst>
  </p:cSld>
  <p:clrMapOvr>
    <a:masterClrMapping/>
  </p:clrMapOvr>
  <p:transition spd="med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91655-863F-F656-378D-42D8DCF71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1FF801-0C3D-FB01-FA07-B6882823E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BFC76-670E-896A-90EB-CAFEB3C4D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99803-86AF-F04F-BD87-DBE44F9495DC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4548D-7AD5-EF8A-3A96-5DCF59E9A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84F68-BC5C-AB50-812F-42AAFCBA4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75479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descr="Place imagery here">
            <a:extLst>
              <a:ext uri="{FF2B5EF4-FFF2-40B4-BE49-F238E27FC236}">
                <a16:creationId xmlns:a16="http://schemas.microsoft.com/office/drawing/2014/main" id="{EA7055A2-0B5C-73F2-C2DB-FC7245A7AB3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00075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31440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404A9AD-5866-6BA4-C928-31A5F88EF1E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6044184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4A8A02-E5FB-018D-1574-2015680C3A0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5316" y="6042370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8" name="Picture 7" descr="IBM 8-bar logo">
            <a:extLst>
              <a:ext uri="{FF2B5EF4-FFF2-40B4-BE49-F238E27FC236}">
                <a16:creationId xmlns:a16="http://schemas.microsoft.com/office/drawing/2014/main" id="{418F6040-10C6-A4A5-7C1E-09A9F553C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485865"/>
      </p:ext>
    </p:extLst>
  </p:cSld>
  <p:clrMapOvr>
    <a:masterClrMapping/>
  </p:clrMapOvr>
  <p:transition spd="med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cy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Blue 10 full slide background ">
            <a:extLst>
              <a:ext uri="{FF2B5EF4-FFF2-40B4-BE49-F238E27FC236}">
                <a16:creationId xmlns:a16="http://schemas.microsoft.com/office/drawing/2014/main" id="{8D23798D-A03E-2BC6-136A-14C1E387E723}"/>
              </a:ext>
            </a:extLst>
          </p:cNvPr>
          <p:cNvSpPr/>
          <p:nvPr/>
        </p:nvSpPr>
        <p:spPr bwMode="auto">
          <a:xfrm>
            <a:off x="0" y="0"/>
            <a:ext cx="12192000" cy="6000750"/>
          </a:xfrm>
          <a:prstGeom prst="rect">
            <a:avLst/>
          </a:prstGeom>
          <a:solidFill>
            <a:srgbClr val="E5F6FF"/>
          </a:solidFill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45714" tIns="45714" rIns="45714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10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7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28CADC67-06E4-9D0B-7A49-159C1E99D51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6044184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BAFC6AD-C46B-8438-C789-096006859E4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5316" y="6042370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CCD12723-D775-EE21-95A9-8E6D8BA4D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574198"/>
      </p:ext>
    </p:extLst>
  </p:cSld>
  <p:clrMapOvr>
    <a:masterClrMapping/>
  </p:clrMapOvr>
  <p:transition spd="med"/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plai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/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3" name="Picture 2" descr="IBM 8-bar logo">
            <a:extLst>
              <a:ext uri="{FF2B5EF4-FFF2-40B4-BE49-F238E27FC236}">
                <a16:creationId xmlns:a16="http://schemas.microsoft.com/office/drawing/2014/main" id="{D1A09496-D938-6EB1-106C-48C5E423EA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849692"/>
      </p:ext>
    </p:extLst>
  </p:cSld>
  <p:clrMapOvr>
    <a:masterClrMapping/>
  </p:clrMapOvr>
  <p:transition spd="med"/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plain, business uni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A2629C-3C99-5809-3D6C-46ACEB922F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87998" y="6231636"/>
            <a:ext cx="5524575" cy="3810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Picture 2" descr="IBM 8-bar logo">
            <a:extLst>
              <a:ext uri="{FF2B5EF4-FFF2-40B4-BE49-F238E27FC236}">
                <a16:creationId xmlns:a16="http://schemas.microsoft.com/office/drawing/2014/main" id="{6C5E26C6-9CEF-2A61-0C64-FAACB68F5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301289"/>
      </p:ext>
    </p:extLst>
  </p:cSld>
  <p:clrMapOvr>
    <a:masterClrMapping/>
  </p:clrMapOvr>
  <p:transition spd="med"/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, half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A412C-EE28-6248-612D-41BAAD7F0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049878" cy="52395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9CD5B627-E439-376E-A00C-87BAFF059FD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pic>
        <p:nvPicPr>
          <p:cNvPr id="9" name="Picture 8" descr="IBM 8-bar logo">
            <a:extLst>
              <a:ext uri="{FF2B5EF4-FFF2-40B4-BE49-F238E27FC236}">
                <a16:creationId xmlns:a16="http://schemas.microsoft.com/office/drawing/2014/main" id="{735CD4FC-3A11-28F6-09EF-9089FE9596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88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735025"/>
      </p:ext>
    </p:extLst>
  </p:cSld>
  <p:clrMapOvr>
    <a:masterClrMapping/>
  </p:clrMapOvr>
  <p:transition spd="med"/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, half, business uni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6E74B7-8F2A-46A5-97C4-76677246CFA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288036"/>
            <a:ext cx="5049180" cy="285750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2"/>
                </a:solidFill>
              </a:defRPr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A412C-EE28-6248-612D-41BAAD7F0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763524"/>
            <a:ext cx="5049180" cy="4668838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9CD5B627-E439-376E-A00C-87BAFF059FD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EEE0A3D1-7815-E46E-77D1-E2DC099B47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88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120124"/>
      </p:ext>
    </p:extLst>
  </p:cSld>
  <p:clrMapOvr>
    <a:masterClrMapping/>
  </p:clrMapOvr>
  <p:transition spd="med"/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7765" cy="2286794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75443B4-0187-FC99-0FDE-8EB191B6CEF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A647AD3-098B-D1AB-C8D8-463E38402F9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430110" y="284957"/>
            <a:ext cx="2474590" cy="5715794"/>
          </a:xfrm>
        </p:spPr>
        <p:txBody>
          <a:bodyPr/>
          <a:lstStyle>
            <a:lvl1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28AA764-A00C-AFFF-7F3F-49A733DCD47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D5D1D2A7-CF30-5698-14FC-F71CB82D5B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200013"/>
      </p:ext>
    </p:extLst>
  </p:cSld>
  <p:clrMapOvr>
    <a:masterClrMapping/>
  </p:clrMapOvr>
  <p:transition spd="med"/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1429544"/>
          </a:xfrm>
        </p:spPr>
        <p:txBody>
          <a:bodyPr rIns="457200"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289B0F8-E9A7-CF76-E87F-8D4302E8DA4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A4B74093-A800-CB62-8607-A04D569204E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493283"/>
      </p:ext>
    </p:extLst>
  </p:cSld>
  <p:clrMapOvr>
    <a:masterClrMapping/>
  </p:clrMapOvr>
  <p:transition spd="med"/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rge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C7EC0-4BFB-A603-5703-0D692C626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300" y="210312"/>
            <a:ext cx="8569797" cy="4095750"/>
          </a:xfrm>
        </p:spPr>
        <p:txBody>
          <a:bodyPr/>
          <a:lstStyle>
            <a:lvl1pPr>
              <a:defRPr sz="8598" b="0" i="0">
                <a:solidFill>
                  <a:schemeClr val="tx2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C591478-AD3F-2EF7-29A4-36A887DC195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76697187-0170-8894-23C9-28F80A0C3B2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37105"/>
      </p:ext>
    </p:extLst>
  </p:cSld>
  <p:clrMapOvr>
    <a:masterClrMapping/>
  </p:clrMapOvr>
  <p:transition spd="med"/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llout, headli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4953942" cy="1429544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54631A-4ED7-F527-1CBC-9AF7BE2CB67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82795" y="224028"/>
            <a:ext cx="5520318" cy="4287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 marL="292549" indent="-292549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2pPr>
            <a:lvl3pPr marL="548530" indent="-292549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3pPr>
            <a:lvl4pPr marL="877648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7BE5947E-6D4A-9E09-E5A6-D31DBCAEE2C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C82E6DCD-41A5-9DA3-C061-E8DA39B9905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927565"/>
      </p:ext>
    </p:extLst>
  </p:cSld>
  <p:clrMapOvr>
    <a:masterClrMapping/>
  </p:clrMapOvr>
  <p:transition spd="med"/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llout, stand-alo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10312"/>
            <a:ext cx="7330121" cy="48585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FCFA7EA-8E9F-E01B-AB9C-B7BE7D3D11E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12510822-3D1B-0CFC-3FF0-1E55DA550F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941313"/>
      </p:ext>
    </p:extLst>
  </p:cSld>
  <p:clrMapOvr>
    <a:masterClrMapping/>
  </p:clrMapOvr>
  <p:transition spd="med"/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2 callouts, vert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5E03B0-C633-E81D-0D42-3FCCAFD64B0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288036"/>
            <a:ext cx="3811091" cy="3144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B20D7FD-6784-59C5-938D-4728A153F52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7998" y="4649724"/>
            <a:ext cx="5524575" cy="1771650"/>
          </a:xfrm>
        </p:spPr>
        <p:txBody>
          <a:bodyPr anchor="b"/>
          <a:lstStyle>
            <a:lvl1pPr>
              <a:lnSpc>
                <a:spcPct val="90000"/>
              </a:lnSpc>
              <a:spcBef>
                <a:spcPts val="0"/>
              </a:spcBef>
              <a:defRPr sz="12897" b="0" i="0">
                <a:solidFill>
                  <a:schemeClr val="accent1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↗︎00M</a:t>
            </a:r>
          </a:p>
        </p:txBody>
      </p:sp>
      <p:cxnSp>
        <p:nvCxnSpPr>
          <p:cNvPr id="9" name="Straight Connector 8" descr="Vertical column divider">
            <a:extLst>
              <a:ext uri="{FF2B5EF4-FFF2-40B4-BE49-F238E27FC236}">
                <a16:creationId xmlns:a16="http://schemas.microsoft.com/office/drawing/2014/main" id="{1C44518A-7FBB-67DA-E35B-8BC0AAFC6062}"/>
              </a:ext>
            </a:extLst>
          </p:cNvPr>
          <p:cNvCxnSpPr/>
          <p:nvPr/>
        </p:nvCxnSpPr>
        <p:spPr bwMode="auto">
          <a:xfrm>
            <a:off x="609600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A7285B0-4A1E-8885-0C0E-77D0ECA9CAC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8036"/>
            <a:ext cx="3809504" cy="3144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F395CBF-E65B-9A42-BAE5-C2B2BD9B7B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380919" y="4648200"/>
            <a:ext cx="5523781" cy="1771650"/>
          </a:xfrm>
        </p:spPr>
        <p:txBody>
          <a:bodyPr anchor="b"/>
          <a:lstStyle>
            <a:lvl1pPr>
              <a:lnSpc>
                <a:spcPct val="90000"/>
              </a:lnSpc>
              <a:spcBef>
                <a:spcPts val="0"/>
              </a:spcBef>
              <a:defRPr sz="12897" b="0" i="0">
                <a:solidFill>
                  <a:schemeClr val="accent1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+00%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3E002C-97C5-3260-CB49-7E93DF3397C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160DC6C8-AF18-F14B-A164-C49B271F59A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685359"/>
      </p:ext>
    </p:extLst>
  </p:cSld>
  <p:clrMapOvr>
    <a:masterClrMapping/>
  </p:clrMapOvr>
  <p:transition spd="med"/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3 callouts, vert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D02D-89A9-0455-FACB-7B6D033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B79390-98CC-5F62-D373-F6646F767DD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3316" y="214884"/>
            <a:ext cx="2475384" cy="953956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DE7F16-A938-0D17-3BFA-034F142A80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166534"/>
            <a:ext cx="2475384" cy="483652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16E6B1-7020-1EA5-CDD4-B1FC6CE274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83301" y="213241"/>
            <a:ext cx="2474590" cy="953294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FD8FB-143C-CB66-123C-0495EB1C33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167327"/>
            <a:ext cx="2476178" cy="4833423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C11D906-6DD0-910D-48BA-0C197C90AA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428523" y="214827"/>
            <a:ext cx="2474590" cy="951707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A1063D1-FD79-491C-791B-87858EA0CB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166533"/>
            <a:ext cx="2476178" cy="4833423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E465D-4B5F-2DAE-57C4-590983308A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021388"/>
            <a:ext cx="2475384" cy="571500"/>
          </a:xfrm>
        </p:spPr>
        <p:txBody>
          <a:bodyPr anchor="b"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5DBF980-9C8F-3F7A-E896-C207BA2781B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85A7B871-06B9-0A3F-4D1D-A14D572C26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680054"/>
      </p:ext>
    </p:extLst>
  </p:cSld>
  <p:clrMapOvr>
    <a:masterClrMapping/>
  </p:clrMapOvr>
  <p:transition spd="med"/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2 callouts, horizont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8808-B77B-7E67-E7EA-BCC945D4D5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300" y="201168"/>
            <a:ext cx="2474590" cy="2667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1pPr>
          </a:lstStyle>
          <a:p>
            <a:r>
              <a:rPr lang="en-US"/>
              <a:t>+000%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378CF2-9CD6-2749-A489-08A4608D0BD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201168"/>
            <a:ext cx="5523781" cy="266779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1pPr>
            <a:lvl2pPr marL="393113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2pPr>
            <a:lvl3pPr marL="749658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3pPr>
            <a:lvl4pPr marL="1142771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0" name="Straight Connector 9" descr="Horizontal row divider">
            <a:extLst>
              <a:ext uri="{FF2B5EF4-FFF2-40B4-BE49-F238E27FC236}">
                <a16:creationId xmlns:a16="http://schemas.microsoft.com/office/drawing/2014/main" id="{3D81813D-DA09-FCA0-D570-1E2D428C59E9}"/>
              </a:ext>
            </a:extLst>
          </p:cNvPr>
          <p:cNvCxnSpPr/>
          <p:nvPr/>
        </p:nvCxnSpPr>
        <p:spPr bwMode="auto">
          <a:xfrm>
            <a:off x="284126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6C1F9D-1D2C-5BDA-E821-35CB4A8708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87300" y="3238500"/>
            <a:ext cx="2474590" cy="2667000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+000M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97FE8A-75E3-6FC8-02DD-50E0A4C8C9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3316" y="3238500"/>
            <a:ext cx="5523781" cy="2667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1pPr>
            <a:lvl2pPr marL="393113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2pPr>
            <a:lvl3pPr marL="749658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3pPr>
            <a:lvl4pPr marL="1142771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837D060-1DA4-2AC5-AC63-E1AFDD16370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B3EE9E1A-5619-752E-836B-A127FD2C7D7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695842"/>
      </p:ext>
    </p:extLst>
  </p:cSld>
  <p:clrMapOvr>
    <a:masterClrMapping/>
  </p:clrMapOvr>
  <p:transition spd="med"/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3 callouts, horizont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D02D-89A9-0455-FACB-7B6D033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B79390-98CC-5F62-D373-F6646F767DD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3316" y="205740"/>
            <a:ext cx="2475384" cy="1429544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  <a:lvl2pPr marL="0" indent="0">
              <a:buNone/>
              <a:defRPr/>
            </a:lvl2pPr>
          </a:lstStyle>
          <a:p>
            <a:r>
              <a:rPr lang="en-US"/>
              <a:t>00%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DE7F16-A938-0D17-3BFA-034F142A80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3809504" cy="1429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7" name="Straight Connector 16" descr="Horizontal row divider">
            <a:extLst>
              <a:ext uri="{FF2B5EF4-FFF2-40B4-BE49-F238E27FC236}">
                <a16:creationId xmlns:a16="http://schemas.microsoft.com/office/drawing/2014/main" id="{1103109C-6DA9-8F27-B4B1-EE276442E489}"/>
              </a:ext>
            </a:extLst>
          </p:cNvPr>
          <p:cNvCxnSpPr/>
          <p:nvPr/>
        </p:nvCxnSpPr>
        <p:spPr bwMode="auto">
          <a:xfrm>
            <a:off x="3333316" y="2000250"/>
            <a:ext cx="857138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16E6B1-7020-1EA5-CDD4-B1FC6CE274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3316" y="2093976"/>
            <a:ext cx="2475384" cy="1428753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r>
              <a:rPr lang="en-US"/>
              <a:t>00%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FD8FB-143C-CB66-123C-0495EB1C33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2190750"/>
            <a:ext cx="3809504" cy="14287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5" name="Straight Connector 14" descr="Horizontal row divider">
            <a:extLst>
              <a:ext uri="{FF2B5EF4-FFF2-40B4-BE49-F238E27FC236}">
                <a16:creationId xmlns:a16="http://schemas.microsoft.com/office/drawing/2014/main" id="{687931BB-B3EF-829C-B354-B048514D5138}"/>
              </a:ext>
            </a:extLst>
          </p:cNvPr>
          <p:cNvCxnSpPr/>
          <p:nvPr/>
        </p:nvCxnSpPr>
        <p:spPr bwMode="auto">
          <a:xfrm>
            <a:off x="3333316" y="4095750"/>
            <a:ext cx="857138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C11D906-6DD0-910D-48BA-0C197C90AA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33317" y="4201668"/>
            <a:ext cx="2475383" cy="1428753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r>
              <a:rPr lang="en-US"/>
              <a:t>00%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A1063D1-FD79-491C-791B-87858EA0CB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4286250"/>
            <a:ext cx="3809504" cy="14287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E465D-4B5F-2DAE-57C4-590983308A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021388"/>
            <a:ext cx="2475384" cy="571500"/>
          </a:xfrm>
        </p:spPr>
        <p:txBody>
          <a:bodyPr anchor="b"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C67502-D618-DC10-9CCC-905693ABB58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022EFDDC-A614-EFF6-CE30-E60F4DB9F75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479913"/>
      </p:ext>
    </p:extLst>
  </p:cSld>
  <p:clrMapOvr>
    <a:masterClrMapping/>
  </p:clrMapOvr>
  <p:transition spd="med"/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17B282-9F6A-839A-442D-69BC9DF3749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B77C83-5304-5E09-3590-D4337DA42A4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E78A9E4F-B41B-2A68-ED74-D619432AAB2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060996"/>
      </p:ext>
    </p:extLst>
  </p:cSld>
  <p:clrMapOvr>
    <a:masterClrMapping/>
  </p:clrMapOvr>
  <p:transition spd="med"/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short divider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3316" y="288036"/>
            <a:ext cx="2477765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1239EA8E-6B4C-405F-E7F6-ABB450E0710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89681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ABAB2974-AD95-0BF2-C41A-265AEF03B4F7}"/>
              </a:ext>
            </a:extLst>
          </p:cNvPr>
          <p:cNvCxnSpPr>
            <a:cxnSpLocks/>
          </p:cNvCxnSpPr>
          <p:nvPr/>
        </p:nvCxnSpPr>
        <p:spPr bwMode="auto">
          <a:xfrm>
            <a:off x="3047603" y="1714500"/>
            <a:ext cx="0" cy="42862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1" name="Straight Connector 20" descr="Vertical column divider">
            <a:extLst>
              <a:ext uri="{FF2B5EF4-FFF2-40B4-BE49-F238E27FC236}">
                <a16:creationId xmlns:a16="http://schemas.microsoft.com/office/drawing/2014/main" id="{CDB8CB8D-C4DB-E357-4948-59CD6A18A9DC}"/>
              </a:ext>
            </a:extLst>
          </p:cNvPr>
          <p:cNvCxnSpPr/>
          <p:nvPr/>
        </p:nvCxnSpPr>
        <p:spPr bwMode="auto">
          <a:xfrm>
            <a:off x="6093683" y="1714500"/>
            <a:ext cx="0" cy="4288536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2" name="Straight Connector 21" descr="Vertical column divider">
            <a:extLst>
              <a:ext uri="{FF2B5EF4-FFF2-40B4-BE49-F238E27FC236}">
                <a16:creationId xmlns:a16="http://schemas.microsoft.com/office/drawing/2014/main" id="{8B5887E5-28C4-AA99-EBD5-E34B88F46F25}"/>
              </a:ext>
            </a:extLst>
          </p:cNvPr>
          <p:cNvCxnSpPr/>
          <p:nvPr/>
        </p:nvCxnSpPr>
        <p:spPr bwMode="auto">
          <a:xfrm>
            <a:off x="9142810" y="1714500"/>
            <a:ext cx="0" cy="4288536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69EE7B3-BC6A-6676-8FA2-607F9B08DA3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DB52D7E1-3828-A1B9-9239-637B1E2A543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749567"/>
      </p:ext>
    </p:extLst>
  </p:cSld>
  <p:clrMapOvr>
    <a:masterClrMapping/>
  </p:clrMapOvr>
  <p:transition spd="med"/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dividers, headline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C6EB28FF-C21F-A83D-2D19-2242B76C6B09}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3316" y="288036"/>
            <a:ext cx="2477765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3D7A0E74-695D-C6F5-07CD-01209D58A70A}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19E1AC9A-B000-435B-E4BC-54B09FB7957C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3F3A850-F28F-F30E-5505-EA11791B052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B96005D4-0874-989F-217D-8A2592F81D5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064816"/>
      </p:ext>
    </p:extLst>
  </p:cSld>
  <p:clrMapOvr>
    <a:masterClrMapping/>
  </p:clrMapOvr>
  <p:transition spd="med"/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dividers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34332-B5B5-4358-3C72-8B35F374A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048544"/>
          </a:xfrm>
        </p:spPr>
        <p:txBody>
          <a:bodyPr/>
          <a:lstStyle>
            <a:lvl1pPr>
              <a:lnSpc>
                <a:spcPct val="110000"/>
              </a:lnSpc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9C4772-2960-241E-274D-18A4B5568DA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2477765" cy="200025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 descr="Vertical column divider">
            <a:extLst>
              <a:ext uri="{FF2B5EF4-FFF2-40B4-BE49-F238E27FC236}">
                <a16:creationId xmlns:a16="http://schemas.microsoft.com/office/drawing/2014/main" id="{4D695107-5427-4D2D-F88F-89BA74127CBF}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 descr="Place pictogram here">
            <a:extLst>
              <a:ext uri="{FF2B5EF4-FFF2-40B4-BE49-F238E27FC236}">
                <a16:creationId xmlns:a16="http://schemas.microsoft.com/office/drawing/2014/main" id="{637C5D5A-A533-DB2D-8BBE-C9DAA013CA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33316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27CF39F-F0FC-7815-2582-A13E0599BC2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43B07B4A-5DB5-8126-EA79-502787053E82}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Picture Placeholder 13" descr="Place pictogram here">
            <a:extLst>
              <a:ext uri="{FF2B5EF4-FFF2-40B4-BE49-F238E27FC236}">
                <a16:creationId xmlns:a16="http://schemas.microsoft.com/office/drawing/2014/main" id="{81413BEF-DDD1-548F-409B-224DE030B6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387345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68C92137-8AC3-46D8-C9A2-F6F058938B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185" y="1714500"/>
            <a:ext cx="247073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4D829559-0A72-8826-E06A-C6CCD39750A4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Picture Placeholder 13" descr="Place pictogram here">
            <a:extLst>
              <a:ext uri="{FF2B5EF4-FFF2-40B4-BE49-F238E27FC236}">
                <a16:creationId xmlns:a16="http://schemas.microsoft.com/office/drawing/2014/main" id="{B37C3DBB-1177-5FC6-7F7F-E6C5931C962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428522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C380211-AA5F-2F8D-309F-DC766DF1EF5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1714500"/>
            <a:ext cx="2476177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E782CF-665F-3C56-698C-16112EB19B2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D2A45AB7-102C-FBDF-94FD-99783B6A5A1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087651"/>
      </p:ext>
    </p:extLst>
  </p:cSld>
  <p:clrMapOvr>
    <a:masterClrMapping/>
  </p:clrMapOvr>
  <p:transition spd="med"/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1 wide column,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4590" cy="570706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2554" y="192024"/>
            <a:ext cx="2477765" cy="570706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5047593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3B922-FA59-5165-48BF-0B57DFD6634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5C3B405E-94D1-4A09-C6BF-A66D9CBEF63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955539"/>
      </p:ext>
    </p:extLst>
  </p:cSld>
  <p:clrMapOvr>
    <a:masterClrMapping/>
  </p:clrMapOvr>
  <p:transition spd="med"/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wide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46C39-902F-3DA0-AAF4-319DA8AE3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3711980" cy="95329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BA43D-8D00-4EDB-B803-D1EEE6CE2C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5049180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D32DCE7C-29C5-BC86-B154-7DD0C4F055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1714500"/>
            <a:ext cx="5047593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A0F4B3-D63C-0D8F-2804-F97776F90E4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38EC09FB-402F-F3CE-E1D2-51583F1BCCF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66187"/>
      </p:ext>
    </p:extLst>
  </p:cSld>
  <p:clrMapOvr>
    <a:masterClrMapping/>
  </p:clrMapOvr>
  <p:transition spd="med"/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91A7-388D-D543-2C74-58FA1F3B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2193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09569-73DF-2226-A7D7-ABBE84A4704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8036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B0D0BB0-9896-0353-D972-26B687C3D8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28522" y="288036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54578-ECD5-347E-35A9-C3F93EB8CDF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C7A51FE3-0F54-1487-47B4-164B5B802CA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95175"/>
      </p:ext>
    </p:extLst>
  </p:cSld>
  <p:clrMapOvr>
    <a:masterClrMapping/>
  </p:clrMapOvr>
  <p:transition spd="med"/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91A7-388D-D543-2C74-58FA1F3B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88036"/>
            <a:ext cx="2476178" cy="2286794"/>
          </a:xfrm>
        </p:spPr>
        <p:txBody>
          <a:bodyPr/>
          <a:lstStyle>
            <a:lvl1pPr>
              <a:lnSpc>
                <a:spcPct val="10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09569-73DF-2226-A7D7-ABBE84A4704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B0D0BB0-9896-0353-D972-26B687C3D8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54578-ECD5-347E-35A9-C3F93EB8CDF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745FF4F8-7F82-E9C2-8046-C791019E169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77697"/>
      </p:ext>
    </p:extLst>
  </p:cSld>
  <p:clrMapOvr>
    <a:masterClrMapping/>
  </p:clrMapOvr>
  <p:transition spd="med"/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5BA-E283-08AE-B230-A89A2245C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19019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AF10F27-0178-9C93-8741-F0241501B4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98D950-EA52-ABF9-D15D-C6C8FE9464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7CD3DC6-7946-2D82-C3E4-10BC579C88D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A501ADC5-5846-FF23-F5DB-93E8D05863E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3010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E734E-170F-6CE2-C852-A644ACB8F40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9BFC0CA6-CE6F-D94C-2967-FBF2240020C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608607"/>
      </p:ext>
    </p:extLst>
  </p:cSld>
  <p:clrMapOvr>
    <a:masterClrMapping/>
  </p:clrMapOvr>
  <p:transition spd="med"/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5BA-E283-08AE-B230-A89A2245C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88036"/>
            <a:ext cx="2474591" cy="2286794"/>
          </a:xfrm>
        </p:spPr>
        <p:txBody>
          <a:bodyPr rIns="0"/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AF10F27-0178-9C93-8741-F0241501B4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98D950-EA52-ABF9-D15D-C6C8FE9464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7CD3DC6-7946-2D82-C3E4-10BC579C88D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A501ADC5-5846-FF23-F5DB-93E8D05863E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31697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E734E-170F-6CE2-C852-A644ACB8F40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8CF1D655-1791-BEF3-D8AA-E589057E73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465899"/>
      </p:ext>
    </p:extLst>
  </p:cSld>
  <p:clrMapOvr>
    <a:masterClrMapping/>
  </p:clrMapOvr>
  <p:transition spd="med"/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4590" cy="570707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4142" y="192024"/>
            <a:ext cx="2477765" cy="570706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90000"/>
              </a:lnSpc>
              <a:spcBef>
                <a:spcPts val="0"/>
              </a:spcBef>
              <a:defRPr sz="1400"/>
            </a:lvl2pPr>
            <a:lvl3pPr>
              <a:lnSpc>
                <a:spcPct val="90000"/>
              </a:lnSpc>
              <a:spcBef>
                <a:spcPts val="0"/>
              </a:spcBef>
              <a:defRPr sz="1400"/>
            </a:lvl3pPr>
            <a:lvl4pPr>
              <a:lnSpc>
                <a:spcPct val="90000"/>
              </a:lnSpc>
              <a:spcBef>
                <a:spcPts val="0"/>
              </a:spcBef>
              <a:defRPr sz="1400"/>
            </a:lvl4pPr>
            <a:lvl5pPr>
              <a:lnSpc>
                <a:spcPct val="9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3" name="Straight Connector 12" descr="Vertical column divider">
            <a:extLst>
              <a:ext uri="{FF2B5EF4-FFF2-40B4-BE49-F238E27FC236}">
                <a16:creationId xmlns:a16="http://schemas.microsoft.com/office/drawing/2014/main" id="{202744BD-C7A4-D538-2E19-AA279C025A21}"/>
              </a:ext>
            </a:extLst>
          </p:cNvPr>
          <p:cNvCxnSpPr/>
          <p:nvPr/>
        </p:nvCxnSpPr>
        <p:spPr bwMode="auto">
          <a:xfrm>
            <a:off x="609368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Picture Placeholder 4" descr="Place pictogram here">
            <a:extLst>
              <a:ext uri="{FF2B5EF4-FFF2-40B4-BE49-F238E27FC236}">
                <a16:creationId xmlns:a16="http://schemas.microsoft.com/office/drawing/2014/main" id="{4E8FFEFF-CCD0-A436-418A-5FB8624CCC89}"/>
              </a:ext>
            </a:extLst>
          </p:cNvPr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6380919" y="288036"/>
            <a:ext cx="607997" cy="607231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2988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ADCE883F-3781-7F7E-8236-8BB5CEBAD77C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Picture Placeholder 11" descr="Place pictogram here">
            <a:extLst>
              <a:ext uri="{FF2B5EF4-FFF2-40B4-BE49-F238E27FC236}">
                <a16:creationId xmlns:a16="http://schemas.microsoft.com/office/drawing/2014/main" id="{484E55D7-CBB2-992D-3E77-5CB7B7CADA9C}"/>
              </a:ext>
            </a:extLst>
          </p:cNvPr>
          <p:cNvSpPr>
            <a:spLocks noGrp="1" noChangeAspect="1"/>
          </p:cNvSpPr>
          <p:nvPr>
            <p:ph type="pic" sz="quarter" idx="17" hasCustomPrompt="1"/>
          </p:nvPr>
        </p:nvSpPr>
        <p:spPr>
          <a:xfrm>
            <a:off x="9428522" y="288036"/>
            <a:ext cx="608843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30591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B96A2B-2DD4-AEBB-75C4-9215E33D266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">
            <a:extLst>
              <a:ext uri="{FF2B5EF4-FFF2-40B4-BE49-F238E27FC236}">
                <a16:creationId xmlns:a16="http://schemas.microsoft.com/office/drawing/2014/main" id="{FE28AB83-26B6-464D-000B-077BBC18861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708511"/>
      </p:ext>
    </p:extLst>
  </p:cSld>
  <p:clrMapOvr>
    <a:masterClrMapping/>
  </p:clrMapOvr>
  <p:transition spd="med"/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 wide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 descr="Place pictogram here">
            <a:extLst>
              <a:ext uri="{FF2B5EF4-FFF2-40B4-BE49-F238E27FC236}">
                <a16:creationId xmlns:a16="http://schemas.microsoft.com/office/drawing/2014/main" id="{30AB5158-BCB8-39EE-DA85-F2CD01699F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87998" y="28803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099CB-CB87-D5D5-506D-4B49C08161D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239012"/>
            <a:ext cx="3334903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00A530A6-2F26-DA70-D0D9-6DD90453CEC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5206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Picture Placeholder 14" descr="Place pictogram here">
            <a:extLst>
              <a:ext uri="{FF2B5EF4-FFF2-40B4-BE49-F238E27FC236}">
                <a16:creationId xmlns:a16="http://schemas.microsoft.com/office/drawing/2014/main" id="{3C3730E5-61EB-7405-CC85-AB04242CDBC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380919" y="28803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C1DA3C4-E728-0E45-C91D-8EDF4B495FF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1238250"/>
            <a:ext cx="3333316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9C5483A0-0E31-72CE-21C3-6248FAEBC09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284126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icture Placeholder 16" descr="Place pictogram here">
            <a:extLst>
              <a:ext uri="{FF2B5EF4-FFF2-40B4-BE49-F238E27FC236}">
                <a16:creationId xmlns:a16="http://schemas.microsoft.com/office/drawing/2014/main" id="{62C94928-6A9B-2EA7-301C-71E5F2547C8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87998" y="323697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0565063-698E-31B0-B619-B99A9A0B3D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7998" y="4192524"/>
            <a:ext cx="3334904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Picture Placeholder 18" descr="Place pictogram here">
            <a:extLst>
              <a:ext uri="{FF2B5EF4-FFF2-40B4-BE49-F238E27FC236}">
                <a16:creationId xmlns:a16="http://schemas.microsoft.com/office/drawing/2014/main" id="{2E840026-2FAF-826F-DCFD-3FF0082B08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0919" y="3238500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4E44FFD-1EB7-1873-F6D1-67DE839EF09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20" y="4191000"/>
            <a:ext cx="3333316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07BB90E-D2B7-D6BA-E8F5-B16C3F57F6F9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FDDCE3A8-54F6-70FC-38D0-2AF2D8AB71E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131176"/>
      </p:ext>
    </p:extLst>
  </p:cSld>
  <p:clrMapOvr>
    <a:masterClrMapping/>
  </p:clrMapOvr>
  <p:transition spd="med"/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9EF9E2-1551-8357-22BD-8C43EF5EBE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87999" y="288036"/>
            <a:ext cx="2477765" cy="570706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841248"/>
            <a:ext cx="2857128" cy="1138428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1681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46B95-CF19-9C3F-1691-68ABF62095B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6CE92126-B67C-8301-95D0-A821B804399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797240"/>
      </p:ext>
    </p:extLst>
  </p:cSld>
  <p:clrMapOvr>
    <a:masterClrMapping/>
  </p:clrMapOvr>
  <p:transition spd="med"/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9EF9E2-1551-8357-22BD-8C43EF5EBE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87999" y="288036"/>
            <a:ext cx="2477765" cy="224028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763524"/>
            <a:ext cx="5521401" cy="1138428"/>
          </a:xfrm>
        </p:spPr>
        <p:txBody>
          <a:bodyPr rIns="457200"/>
          <a:lstStyle>
            <a:lvl1pPr>
              <a:lnSpc>
                <a:spcPct val="11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4957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4957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46B95-CF19-9C3F-1691-68ABF62095B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D8351E8F-C586-866F-37A3-340B3DD347B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766722"/>
      </p:ext>
    </p:extLst>
  </p:cSld>
  <p:clrMapOvr>
    <a:masterClrMapping/>
  </p:clrMapOvr>
  <p:transition spd="med"/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horizontal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353C-7670-AC55-CDA3-888971A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7765" cy="2286794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A71C2BF-857E-B291-7D82-5920AF4A52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3328416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7EC586-7CBB-7AC4-C2FA-85F4BA8AA0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1187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0ABD1EA-F6CD-F56B-B5E1-034EEB64D6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049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F2DD97F-E181-3C33-32D8-844B57967D8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B76B22-9748-7A34-9D32-D77BB1B498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D0BCD34-4CA7-388C-5244-7DC8F9F36F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801167"/>
      </p:ext>
    </p:extLst>
  </p:cSld>
  <p:clrMapOvr>
    <a:masterClrMapping/>
  </p:clrMapOvr>
  <p:transition spd="med"/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horizontal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353C-7670-AC55-CDA3-888971A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A71C2BF-857E-B291-7D82-5920AF4A52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3328416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7EC586-7CBB-7AC4-C2FA-85F4BA8AA0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4362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0ABD1EA-F6CD-F56B-B5E1-034EEB64D6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049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F2DD97F-E181-3C33-32D8-844B57967D8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B76B22-9748-7A34-9D32-D77BB1B498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238163DF-77AB-875A-C8AC-2F8AEABFB85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609624"/>
      </p:ext>
    </p:extLst>
  </p:cSld>
  <p:clrMapOvr>
    <a:masterClrMapping/>
  </p:clrMapOvr>
  <p:transition spd="med"/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2286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B1D44C30-196F-B4B1-540A-E556579735D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32554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B1A268B-43F5-F600-93B7-6248877F5D3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334141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4BD59-9F51-7E32-8659-A763D0799EB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180E7AB4-F0E4-7C09-7FE7-9F182217FE0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920805"/>
      </p:ext>
    </p:extLst>
  </p:cSld>
  <p:clrMapOvr>
    <a:masterClrMapping/>
  </p:clrMapOvr>
  <p:transition spd="med"/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ico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A5819-78ED-4475-16CD-65C8A2C5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4" name="Straight Connector 23" descr="Vertical column divider">
            <a:extLst>
              <a:ext uri="{FF2B5EF4-FFF2-40B4-BE49-F238E27FC236}">
                <a16:creationId xmlns:a16="http://schemas.microsoft.com/office/drawing/2014/main" id="{B5CBE6E3-0E18-8A57-578D-D314948AF14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Picture Placeholder 15" descr="Place icon here">
            <a:extLst>
              <a:ext uri="{FF2B5EF4-FFF2-40B4-BE49-F238E27FC236}">
                <a16:creationId xmlns:a16="http://schemas.microsoft.com/office/drawing/2014/main" id="{DD1F0C48-79E5-E356-43FC-0FCF2DE89A2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333316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148C06-F3C6-0E95-A225-29F730DD158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66750"/>
            <a:ext cx="2475384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8" name="Straight Connector 27" descr="Vertical column divider">
            <a:extLst>
              <a:ext uri="{FF2B5EF4-FFF2-40B4-BE49-F238E27FC236}">
                <a16:creationId xmlns:a16="http://schemas.microsoft.com/office/drawing/2014/main" id="{52FF3B59-8BBA-8C99-9D4D-743723E434F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icture Placeholder 15" descr="Place icon here">
            <a:extLst>
              <a:ext uri="{FF2B5EF4-FFF2-40B4-BE49-F238E27FC236}">
                <a16:creationId xmlns:a16="http://schemas.microsoft.com/office/drawing/2014/main" id="{18E9E323-0756-7849-8F52-19C58A517BD5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0920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81FD5E03-A007-B728-4616-E05622A43A3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666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7" name="Straight Connector 26" descr="Vertical column divider">
            <a:extLst>
              <a:ext uri="{FF2B5EF4-FFF2-40B4-BE49-F238E27FC236}">
                <a16:creationId xmlns:a16="http://schemas.microsoft.com/office/drawing/2014/main" id="{47200B05-7E36-4E03-3739-0BA98376461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Picture Placeholder 15" descr="Place icon here">
            <a:extLst>
              <a:ext uri="{FF2B5EF4-FFF2-40B4-BE49-F238E27FC236}">
                <a16:creationId xmlns:a16="http://schemas.microsoft.com/office/drawing/2014/main" id="{7C3BFFDB-5499-B3D7-98B2-1ABDA7D5C9D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428523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EEC06719-7195-BBE7-0154-56A039A4B3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28523" y="666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3" name="Straight Connector 22" descr="Horizontal row divider">
            <a:extLst>
              <a:ext uri="{FF2B5EF4-FFF2-40B4-BE49-F238E27FC236}">
                <a16:creationId xmlns:a16="http://schemas.microsoft.com/office/drawing/2014/main" id="{252CDB94-BA57-B58F-95F0-D406FE34BB4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8860271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Picture Placeholder 15" descr="Place icon here">
            <a:extLst>
              <a:ext uri="{FF2B5EF4-FFF2-40B4-BE49-F238E27FC236}">
                <a16:creationId xmlns:a16="http://schemas.microsoft.com/office/drawing/2014/main" id="{C00295A2-8D30-455D-EBB9-FA7A46791936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3333316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2704E464-B0E0-CDD0-B14B-FA6386285AE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333316" y="3714750"/>
            <a:ext cx="2475384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0" name="Picture Placeholder 15" descr="Place icon here">
            <a:extLst>
              <a:ext uri="{FF2B5EF4-FFF2-40B4-BE49-F238E27FC236}">
                <a16:creationId xmlns:a16="http://schemas.microsoft.com/office/drawing/2014/main" id="{F30F0F2C-CA19-3A79-4375-EB8A00FA887C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380920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E96B64B8-6DA8-8704-DD30-37587B3E682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80920" y="3714750"/>
            <a:ext cx="2475384" cy="1896341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Picture Placeholder 15" descr="Place icon here">
            <a:extLst>
              <a:ext uri="{FF2B5EF4-FFF2-40B4-BE49-F238E27FC236}">
                <a16:creationId xmlns:a16="http://schemas.microsoft.com/office/drawing/2014/main" id="{9354D8C6-F61D-3FC1-07F8-FEE730E2D7A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9428523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AF965C82-A0A6-A670-C10A-6073DD3549E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428523" y="3714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A430D6-E733-E611-E1EF-A795D0B0362A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">
            <a:extLst>
              <a:ext uri="{FF2B5EF4-FFF2-40B4-BE49-F238E27FC236}">
                <a16:creationId xmlns:a16="http://schemas.microsoft.com/office/drawing/2014/main" id="{A0B46D22-64E6-4222-F4E2-B807A7A1528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645447"/>
      </p:ext>
    </p:extLst>
  </p:cSld>
  <p:clrMapOvr>
    <a:masterClrMapping/>
  </p:clrMapOvr>
  <p:transition spd="med"/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alternate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E52F-EEA1-D56F-5E7A-C1983151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19019" cy="1706563"/>
          </a:xfrm>
        </p:spPr>
        <p:txBody>
          <a:bodyPr rIns="457200"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F764036E-86AB-0893-B72B-200B84A6BC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534223-A15F-A9E6-C7FA-95FFDF117A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B87B78A1-A315-98D3-1692-18AAAF4C6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1675E3B-BB72-1CF2-CC6C-1977AEAF59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3010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4F455E69-0B51-1D31-E569-651079398D3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287301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75681CC4-265E-A18C-1C70-60E527BC624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87998" y="3332988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54C560F4-CB2D-6B04-588B-57BB4D4E6DC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0" cy="29527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8D234ED4-217E-BF9B-FDEE-0BE07F831ED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33316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58F0BD-A5CC-CECC-5230-86FB175FD67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9573D61-18CF-FC91-A019-041D3206DAE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3010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5ACE3-ACF8-D072-E98D-B30BD47D081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25C7A71B-E65D-0A5D-606D-9F95D5AC6BE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50819"/>
      </p:ext>
    </p:extLst>
  </p:cSld>
  <p:clrMapOvr>
    <a:masterClrMapping/>
  </p:clrMapOvr>
  <p:transition spd="med"/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alternate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E52F-EEA1-D56F-5E7A-C1983151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706563"/>
          </a:xfrm>
        </p:spPr>
        <p:txBody>
          <a:bodyPr rIns="0"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F764036E-86AB-0893-B72B-200B84A6BC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534223-A15F-A9E6-C7FA-95FFDF117A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B87B78A1-A315-98D3-1692-18AAAF4C6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1675E3B-BB72-1CF2-CC6C-1977AEAF59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3010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4F455E69-0B51-1D31-E569-651079398D3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287301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75681CC4-265E-A18C-1C70-60E527BC624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0042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54C560F4-CB2D-6B04-588B-57BB4D4E6DC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0" cy="29527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8D234ED4-217E-BF9B-FDEE-0BE07F831ED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33316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58F0BD-A5CC-CECC-5230-86FB175FD67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9573D61-18CF-FC91-A019-041D3206DAE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3010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5ACE3-ACF8-D072-E98D-B30BD47D081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8DA00F4-B5C9-B0CB-71F8-ED123EAA68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829089"/>
      </p:ext>
    </p:extLst>
  </p:cSld>
  <p:clrMapOvr>
    <a:masterClrMapping/>
  </p:clrMapOvr>
  <p:transition spd="med"/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half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FE37E5-0FED-B2B2-3150-F02A8956CD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88F00625-4E10-D884-2256-56B294B4BA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Picture Placeholder 10" descr="Place imagery here">
            <a:extLst>
              <a:ext uri="{FF2B5EF4-FFF2-40B4-BE49-F238E27FC236}">
                <a16:creationId xmlns:a16="http://schemas.microsoft.com/office/drawing/2014/main" id="{468A48E8-BE84-7972-AB73-8E31C1C1349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77F84A-1700-568D-FF6C-C74EAF713E1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025"/>
      </p:ext>
    </p:extLst>
  </p:cSld>
  <p:clrMapOvr>
    <a:masterClrMapping/>
  </p:clrMapOvr>
  <p:transition spd="med"/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3/4, ble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5EDE688-75EF-DA04-F0B3-24F53FFC6BA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Picture Placeholder 11" descr="Place imagery here">
            <a:extLst>
              <a:ext uri="{FF2B5EF4-FFF2-40B4-BE49-F238E27FC236}">
                <a16:creationId xmlns:a16="http://schemas.microsoft.com/office/drawing/2014/main" id="{DE390102-FDF4-C834-3F45-02B57A70ADB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047603" y="0"/>
            <a:ext cx="9144397" cy="685800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59113-A66F-B148-0A73-FD8B5C2B023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75B039-5865-7356-B725-0FF3C8F73E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0048" y="6452314"/>
            <a:ext cx="134652" cy="123111"/>
          </a:xfrm>
          <a:prstGeom prst="rect">
            <a:avLst/>
          </a:prstGeom>
        </p:spPr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613951"/>
      </p:ext>
    </p:extLst>
  </p:cSld>
  <p:clrMapOvr>
    <a:masterClrMapping/>
  </p:clrMapOvr>
  <p:transition spd="med"/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3/4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FE37E5-0FED-B2B2-3150-F02A8956CD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CC70703B-65B6-4B78-8B7C-73857A06C3A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33316" y="282575"/>
            <a:ext cx="8574559" cy="6289675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8C6A11-84D9-C1BA-F3C9-2E9D1A288B2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492251"/>
      </p:ext>
    </p:extLst>
  </p:cSld>
  <p:clrMapOvr>
    <a:masterClrMapping/>
  </p:clrMapOvr>
  <p:transition spd="med"/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ble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 descr="Place imagery here">
            <a:extLst>
              <a:ext uri="{FF2B5EF4-FFF2-40B4-BE49-F238E27FC236}">
                <a16:creationId xmlns:a16="http://schemas.microsoft.com/office/drawing/2014/main" id="{F6679120-DB81-97FD-CD5A-00DC1F5E665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C9F466-AC9D-B311-5655-93E326ED59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0048" y="6452314"/>
            <a:ext cx="134652" cy="123111"/>
          </a:xfrm>
          <a:prstGeom prst="rect">
            <a:avLst/>
          </a:prstGeom>
        </p:spPr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517840"/>
      </p:ext>
    </p:extLst>
  </p:cSld>
  <p:clrMapOvr>
    <a:masterClrMapping/>
  </p:clrMapOvr>
  <p:transition spd="med"/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 descr="Place imagery here">
            <a:extLst>
              <a:ext uri="{FF2B5EF4-FFF2-40B4-BE49-F238E27FC236}">
                <a16:creationId xmlns:a16="http://schemas.microsoft.com/office/drawing/2014/main" id="{34239CCE-9A38-90E1-F860-FF40FBDA240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84126" y="284957"/>
            <a:ext cx="11620574" cy="6290468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</p:spTree>
    <p:extLst>
      <p:ext uri="{BB962C8B-B14F-4D97-AF65-F5344CB8AC3E}">
        <p14:creationId xmlns:p14="http://schemas.microsoft.com/office/powerpoint/2010/main" val="821540509"/>
      </p:ext>
    </p:extLst>
  </p:cSld>
  <p:clrMapOvr>
    <a:masterClrMapping/>
  </p:clrMapOvr>
  <p:transition spd="med"/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s, profiles, contributor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7" descr="Place bio portrait here">
            <a:extLst>
              <a:ext uri="{FF2B5EF4-FFF2-40B4-BE49-F238E27FC236}">
                <a16:creationId xmlns:a16="http://schemas.microsoft.com/office/drawing/2014/main" id="{E889D859-F4A1-3E97-F05E-8D134A25B9F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87999" y="1333500"/>
            <a:ext cx="1236501" cy="123825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1D025A0-5106-DFB0-90B1-8B366B78913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714277" y="13335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Picture Placeholder 7" descr="Place bio portrait here">
            <a:extLst>
              <a:ext uri="{FF2B5EF4-FFF2-40B4-BE49-F238E27FC236}">
                <a16:creationId xmlns:a16="http://schemas.microsoft.com/office/drawing/2014/main" id="{AB8510EE-4140-AEDB-B7AB-EF1D4B72D2A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87999" y="30607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26F49A0-96BE-0B44-B1C8-17D765B10B3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714277" y="30607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Picture Placeholder 7" descr="Place bio portrait here">
            <a:extLst>
              <a:ext uri="{FF2B5EF4-FFF2-40B4-BE49-F238E27FC236}">
                <a16:creationId xmlns:a16="http://schemas.microsoft.com/office/drawing/2014/main" id="{3F048335-9A0B-2C1F-47A6-67051F2007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87999" y="4762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D4772377-8015-4C99-7ED3-E4475C524D2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14277" y="4762501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3" name="Picture Placeholder 7" descr="Place bio portrait here">
            <a:extLst>
              <a:ext uri="{FF2B5EF4-FFF2-40B4-BE49-F238E27FC236}">
                <a16:creationId xmlns:a16="http://schemas.microsoft.com/office/drawing/2014/main" id="{F94AC7E0-2DC4-5DEB-8E1E-2F27996F98E6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6377745" y="1333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3E3566C7-C728-77B2-2A34-BBB83D482F5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807896" y="13335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Picture Placeholder 7" descr="Place bio portrait here">
            <a:extLst>
              <a:ext uri="{FF2B5EF4-FFF2-40B4-BE49-F238E27FC236}">
                <a16:creationId xmlns:a16="http://schemas.microsoft.com/office/drawing/2014/main" id="{A33F8C74-1D30-FEA9-4F3C-636531C86142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377745" y="30607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A52D1EA1-405F-7875-BAB9-B258776E1460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807896" y="30607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Picture Placeholder 7" descr="Place bio portrait here">
            <a:extLst>
              <a:ext uri="{FF2B5EF4-FFF2-40B4-BE49-F238E27FC236}">
                <a16:creationId xmlns:a16="http://schemas.microsoft.com/office/drawing/2014/main" id="{2E690121-61A1-708E-E5B8-5B65A668E628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6377745" y="4762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3849969-24A3-113A-C58E-4A4B0FB29BA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807896" y="4762501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D83A84-CCD3-C297-7314-225B96D47D6A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4870601-E9CA-9D0E-804F-2A7353CE534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39889"/>
      </p:ext>
    </p:extLst>
  </p:cSld>
  <p:clrMapOvr>
    <a:masterClrMapping/>
  </p:clrMapOvr>
  <p:transition spd="med"/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2286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B3D8D357-75A1-F4FD-F531-380CF7DE4340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3333316" y="284957"/>
            <a:ext cx="8571384" cy="5715794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8A8EE3-1224-3A4B-8A9E-611D8DCF629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7989FA07-F7B7-BE4B-581F-7BE47BBA605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354573"/>
      </p:ext>
    </p:extLst>
  </p:cSld>
  <p:clrMapOvr>
    <a:masterClrMapping/>
  </p:clrMapOvr>
  <p:transition spd="med"/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gal disclaimer, one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717A5-5D28-36C3-250F-93E0C68721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7999" y="192024"/>
            <a:ext cx="2477765" cy="1429544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FF5DC1-E283-8AC5-8620-9364743031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A6E1A4-1881-81E9-2BBE-BC4DBFE11A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80270476-9FE1-F85E-6F9B-322B184D8FC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933094"/>
      </p:ext>
    </p:extLst>
  </p:cSld>
  <p:clrMapOvr>
    <a:masterClrMapping/>
  </p:clrMapOvr>
  <p:transition spd="med"/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352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59113-A66F-B148-0A73-FD8B5C2B023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BAFC9C6E-79FD-9BB8-F74D-EAA013319C6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071496"/>
      </p:ext>
    </p:extLst>
  </p:cSld>
  <p:clrMapOvr>
    <a:masterClrMapping/>
  </p:clrMapOvr>
  <p:transition spd="med"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gal disclaimer, two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717A5-5D28-36C3-250F-93E0C68721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7999" y="192024"/>
            <a:ext cx="2477765" cy="1429544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54E531DA-4051-706E-065B-21A0391415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FF5DC1-E283-8AC5-8620-9364743031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A6E1A4-1881-81E9-2BBE-BC4DBFE11A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90474" y="640238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CAD686F0-BF95-1E62-61EC-96790733887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212737"/>
      </p:ext>
    </p:extLst>
  </p:cSld>
  <p:clrMapOvr>
    <a:masterClrMapping/>
  </p:clrMapOvr>
  <p:transition spd="med"/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F7060FE5-C047-4041-AB41-F553D2847E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004" y="3084230"/>
            <a:ext cx="1727991" cy="689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76464"/>
      </p:ext>
    </p:extLst>
  </p:cSld>
  <p:clrMapOvr>
    <a:masterClrMapping/>
  </p:clrMapOvr>
  <p:transition spd="med"/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91655-863F-F656-378D-42D8DCF71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1FF801-0C3D-FB01-FA07-B6882823E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BFC76-670E-896A-90EB-CAFEB3C4D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99803-86AF-F04F-BD87-DBE44F9495DC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4548D-7AD5-EF8A-3A96-5DCF59E9A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84F68-BC5C-AB50-812F-42AAFCBA4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13540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descr="Place imagery here">
            <a:extLst>
              <a:ext uri="{FF2B5EF4-FFF2-40B4-BE49-F238E27FC236}">
                <a16:creationId xmlns:a16="http://schemas.microsoft.com/office/drawing/2014/main" id="{EA7055A2-0B5C-73F2-C2DB-FC7245A7AB3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00075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31440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404A9AD-5866-6BA4-C928-31A5F88EF1E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6044184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4A8A02-E5FB-018D-1574-2015680C3A0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5316" y="6042370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8" name="Picture 7" descr="IBM 8-bar logo">
            <a:extLst>
              <a:ext uri="{FF2B5EF4-FFF2-40B4-BE49-F238E27FC236}">
                <a16:creationId xmlns:a16="http://schemas.microsoft.com/office/drawing/2014/main" id="{418F6040-10C6-A4A5-7C1E-09A9F553C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112828"/>
      </p:ext>
    </p:extLst>
  </p:cSld>
  <p:clrMapOvr>
    <a:masterClrMapping/>
  </p:clrMapOvr>
  <p:transition spd="med"/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cy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Blue 10 full slide background ">
            <a:extLst>
              <a:ext uri="{FF2B5EF4-FFF2-40B4-BE49-F238E27FC236}">
                <a16:creationId xmlns:a16="http://schemas.microsoft.com/office/drawing/2014/main" id="{8D23798D-A03E-2BC6-136A-14C1E387E723}"/>
              </a:ext>
            </a:extLst>
          </p:cNvPr>
          <p:cNvSpPr/>
          <p:nvPr/>
        </p:nvSpPr>
        <p:spPr bwMode="auto">
          <a:xfrm>
            <a:off x="0" y="0"/>
            <a:ext cx="12192000" cy="6000750"/>
          </a:xfrm>
          <a:prstGeom prst="rect">
            <a:avLst/>
          </a:prstGeom>
          <a:solidFill>
            <a:srgbClr val="E5F6FF"/>
          </a:solidFill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45714" tIns="45714" rIns="45714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5710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7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28CADC67-06E4-9D0B-7A49-159C1E99D51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6044184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BAFC6AD-C46B-8438-C789-096006859E4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5316" y="6042370"/>
            <a:ext cx="2468622" cy="5715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CCD12723-D775-EE21-95A9-8E6D8BA4D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165947"/>
      </p:ext>
    </p:extLst>
  </p:cSld>
  <p:clrMapOvr>
    <a:masterClrMapping/>
  </p:clrMapOvr>
  <p:transition spd="med"/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plai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/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3" name="Picture 2" descr="IBM 8-bar logo">
            <a:extLst>
              <a:ext uri="{FF2B5EF4-FFF2-40B4-BE49-F238E27FC236}">
                <a16:creationId xmlns:a16="http://schemas.microsoft.com/office/drawing/2014/main" id="{D1A09496-D938-6EB1-106C-48C5E423EA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972302"/>
      </p:ext>
    </p:extLst>
  </p:cSld>
  <p:clrMapOvr>
    <a:masterClrMapping/>
  </p:clrMapOvr>
  <p:transition spd="med"/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plain, business uni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2286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A2629C-3C99-5809-3D6C-46ACEB922F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87998" y="6231636"/>
            <a:ext cx="5524575" cy="381000"/>
          </a:xfrm>
        </p:spPr>
        <p:txBody>
          <a:bodyPr anchor="b"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Picture 2" descr="IBM 8-bar logo">
            <a:extLst>
              <a:ext uri="{FF2B5EF4-FFF2-40B4-BE49-F238E27FC236}">
                <a16:creationId xmlns:a16="http://schemas.microsoft.com/office/drawing/2014/main" id="{6C5E26C6-9CEF-2A61-0C64-FAACB68F5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525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402894"/>
      </p:ext>
    </p:extLst>
  </p:cSld>
  <p:clrMapOvr>
    <a:masterClrMapping/>
  </p:clrMapOvr>
  <p:transition spd="med"/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, half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A412C-EE28-6248-612D-41BAAD7F0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049878" cy="52395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9CD5B627-E439-376E-A00C-87BAFF059FD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pic>
        <p:nvPicPr>
          <p:cNvPr id="9" name="Picture 8" descr="IBM 8-bar logo">
            <a:extLst>
              <a:ext uri="{FF2B5EF4-FFF2-40B4-BE49-F238E27FC236}">
                <a16:creationId xmlns:a16="http://schemas.microsoft.com/office/drawing/2014/main" id="{735CD4FC-3A11-28F6-09EF-9089FE9596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88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14012"/>
      </p:ext>
    </p:extLst>
  </p:cSld>
  <p:clrMapOvr>
    <a:masterClrMapping/>
  </p:clrMapOvr>
  <p:transition spd="med"/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, imagery, half, business uni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6E74B7-8F2A-46A5-97C4-76677246CFA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288036"/>
            <a:ext cx="5049180" cy="285750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2"/>
                </a:solidFill>
              </a:defRPr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A412C-EE28-6248-612D-41BAAD7F0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763524"/>
            <a:ext cx="5049180" cy="4668838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9CD5B627-E439-376E-A00C-87BAFF059FD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EEE0A3D1-7815-E46E-77D1-E2DC099B47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88" y="6263482"/>
            <a:ext cx="819043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642602"/>
      </p:ext>
    </p:extLst>
  </p:cSld>
  <p:clrMapOvr>
    <a:masterClrMapping/>
  </p:clrMapOvr>
  <p:transition spd="med"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7765" cy="2286794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75443B4-0187-FC99-0FDE-8EB191B6CEF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A647AD3-098B-D1AB-C8D8-463E38402F9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430110" y="284957"/>
            <a:ext cx="2474590" cy="5715794"/>
          </a:xfrm>
        </p:spPr>
        <p:txBody>
          <a:bodyPr/>
          <a:lstStyle>
            <a:lvl1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 defTabSz="580528"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28AA764-A00C-AFFF-7F3F-49A733DCD47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D5D1D2A7-CF30-5698-14FC-F71CB82D5B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469692"/>
      </p:ext>
    </p:extLst>
  </p:cSld>
  <p:clrMapOvr>
    <a:masterClrMapping/>
  </p:clrMapOvr>
  <p:transition spd="med"/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5524575" cy="1429544"/>
          </a:xfrm>
        </p:spPr>
        <p:txBody>
          <a:bodyPr rIns="457200"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289B0F8-E9A7-CF76-E87F-8D4302E8DA4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A4B74093-A800-CB62-8607-A04D569204E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971739"/>
      </p:ext>
    </p:extLst>
  </p:cSld>
  <p:clrMapOvr>
    <a:masterClrMapping/>
  </p:clrMapOvr>
  <p:transition spd="med"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rge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C7EC0-4BFB-A603-5703-0D692C626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300" y="210312"/>
            <a:ext cx="8569797" cy="4095750"/>
          </a:xfrm>
        </p:spPr>
        <p:txBody>
          <a:bodyPr/>
          <a:lstStyle>
            <a:lvl1pPr>
              <a:defRPr sz="8598" b="0" i="0">
                <a:solidFill>
                  <a:schemeClr val="tx2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C591478-AD3F-2EF7-29A4-36A887DC195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76697187-0170-8894-23C9-28F80A0C3B2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747739"/>
      </p:ext>
    </p:extLst>
  </p:cSld>
  <p:clrMapOvr>
    <a:masterClrMapping/>
  </p:clrMapOvr>
  <p:transition spd="med"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llout, headli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4953942" cy="1429544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54631A-4ED7-F527-1CBC-9AF7BE2CB67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82795" y="224028"/>
            <a:ext cx="5520318" cy="4287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 marL="292549" indent="-292549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2pPr>
            <a:lvl3pPr marL="548530" indent="-292549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3pPr>
            <a:lvl4pPr marL="877648"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7BE5947E-6D4A-9E09-E5A6-D31DBCAEE2C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C82E6DCD-41A5-9DA3-C061-E8DA39B9905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850982"/>
      </p:ext>
    </p:extLst>
  </p:cSld>
  <p:clrMapOvr>
    <a:masterClrMapping/>
  </p:clrMapOvr>
  <p:transition spd="med"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llout, stand-alo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6957-63E4-1587-AB6D-C18AE4E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10312"/>
            <a:ext cx="7330121" cy="485854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FCFA7EA-8E9F-E01B-AB9C-B7BE7D3D11E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12510822-3D1B-0CFC-3FF0-1E55DA550F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501677"/>
      </p:ext>
    </p:extLst>
  </p:cSld>
  <p:clrMapOvr>
    <a:masterClrMapping/>
  </p:clrMapOvr>
  <p:transition spd="med"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2 callouts, vert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5E03B0-C633-E81D-0D42-3FCCAFD64B0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288036"/>
            <a:ext cx="3811091" cy="3144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B20D7FD-6784-59C5-938D-4728A153F52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7998" y="4649724"/>
            <a:ext cx="5524575" cy="1771650"/>
          </a:xfrm>
        </p:spPr>
        <p:txBody>
          <a:bodyPr anchor="b"/>
          <a:lstStyle>
            <a:lvl1pPr>
              <a:lnSpc>
                <a:spcPct val="90000"/>
              </a:lnSpc>
              <a:spcBef>
                <a:spcPts val="0"/>
              </a:spcBef>
              <a:defRPr sz="12897" b="0" i="0">
                <a:solidFill>
                  <a:schemeClr val="accent1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↗︎00M</a:t>
            </a:r>
          </a:p>
        </p:txBody>
      </p:sp>
      <p:cxnSp>
        <p:nvCxnSpPr>
          <p:cNvPr id="9" name="Straight Connector 8" descr="Vertical column divider">
            <a:extLst>
              <a:ext uri="{FF2B5EF4-FFF2-40B4-BE49-F238E27FC236}">
                <a16:creationId xmlns:a16="http://schemas.microsoft.com/office/drawing/2014/main" id="{1C44518A-7FBB-67DA-E35B-8BC0AAFC6062}"/>
              </a:ext>
            </a:extLst>
          </p:cNvPr>
          <p:cNvCxnSpPr/>
          <p:nvPr/>
        </p:nvCxnSpPr>
        <p:spPr bwMode="auto">
          <a:xfrm>
            <a:off x="609600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A7285B0-4A1E-8885-0C0E-77D0ECA9CAC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8036"/>
            <a:ext cx="3809504" cy="314404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F395CBF-E65B-9A42-BAE5-C2B2BD9B7B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380919" y="4648200"/>
            <a:ext cx="5523781" cy="1771650"/>
          </a:xfrm>
        </p:spPr>
        <p:txBody>
          <a:bodyPr anchor="b"/>
          <a:lstStyle>
            <a:lvl1pPr>
              <a:lnSpc>
                <a:spcPct val="90000"/>
              </a:lnSpc>
              <a:spcBef>
                <a:spcPts val="0"/>
              </a:spcBef>
              <a:defRPr sz="12897" b="0" i="0">
                <a:solidFill>
                  <a:schemeClr val="accent1"/>
                </a:solidFill>
                <a:latin typeface="IBM Plex Sans ExtLt" panose="020B0303050203000203" pitchFamily="34" charset="0"/>
              </a:defRPr>
            </a:lvl1pPr>
          </a:lstStyle>
          <a:p>
            <a:r>
              <a:rPr lang="en-US"/>
              <a:t>+00%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3E002C-97C5-3260-CB49-7E93DF3397C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160DC6C8-AF18-F14B-A164-C49B271F59A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261913"/>
      </p:ext>
    </p:extLst>
  </p:cSld>
  <p:clrMapOvr>
    <a:masterClrMapping/>
  </p:clrMapOvr>
  <p:transition spd="med"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3 callouts, vert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D02D-89A9-0455-FACB-7B6D033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B79390-98CC-5F62-D373-F6646F767DD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3316" y="214884"/>
            <a:ext cx="2475384" cy="953956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DE7F16-A938-0D17-3BFA-034F142A80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166534"/>
            <a:ext cx="2475384" cy="483652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16E6B1-7020-1EA5-CDD4-B1FC6CE274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83301" y="213241"/>
            <a:ext cx="2474590" cy="953294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FD8FB-143C-CB66-123C-0495EB1C33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167327"/>
            <a:ext cx="2476178" cy="4833423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C11D906-6DD0-910D-48BA-0C197C90AA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428523" y="214827"/>
            <a:ext cx="2474590" cy="951707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00%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A1063D1-FD79-491C-791B-87858EA0CB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166533"/>
            <a:ext cx="2476178" cy="4833423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E465D-4B5F-2DAE-57C4-590983308A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021388"/>
            <a:ext cx="2475384" cy="571500"/>
          </a:xfrm>
        </p:spPr>
        <p:txBody>
          <a:bodyPr anchor="b"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5DBF980-9C8F-3F7A-E896-C207BA2781B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85A7B871-06B9-0A3F-4D1D-A14D572C26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768442"/>
      </p:ext>
    </p:extLst>
  </p:cSld>
  <p:clrMapOvr>
    <a:masterClrMapping/>
  </p:clrMapOvr>
  <p:transition spd="med"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2 callouts, horizont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8808-B77B-7E67-E7EA-BCC945D4D5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300" y="201168"/>
            <a:ext cx="2474590" cy="2667794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1pPr>
          </a:lstStyle>
          <a:p>
            <a:r>
              <a:rPr lang="en-US"/>
              <a:t>+000%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378CF2-9CD6-2749-A489-08A4608D0BD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201168"/>
            <a:ext cx="5523781" cy="266779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1pPr>
            <a:lvl2pPr marL="393113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2pPr>
            <a:lvl3pPr marL="749658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3pPr>
            <a:lvl4pPr marL="1142771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0" name="Straight Connector 9" descr="Horizontal row divider">
            <a:extLst>
              <a:ext uri="{FF2B5EF4-FFF2-40B4-BE49-F238E27FC236}">
                <a16:creationId xmlns:a16="http://schemas.microsoft.com/office/drawing/2014/main" id="{3D81813D-DA09-FCA0-D570-1E2D428C59E9}"/>
              </a:ext>
            </a:extLst>
          </p:cNvPr>
          <p:cNvCxnSpPr/>
          <p:nvPr/>
        </p:nvCxnSpPr>
        <p:spPr bwMode="auto">
          <a:xfrm>
            <a:off x="284126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6C1F9D-1D2C-5BDA-E821-35CB4A8708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87300" y="3238500"/>
            <a:ext cx="2474590" cy="2667000"/>
          </a:xfrm>
        </p:spPr>
        <p:txBody>
          <a:bodyPr/>
          <a:lstStyle>
            <a:lvl1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defRPr sz="4299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+000M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97FE8A-75E3-6FC8-02DD-50E0A4C8C9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3316" y="3238500"/>
            <a:ext cx="5523781" cy="2667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1pPr>
            <a:lvl2pPr marL="393113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2pPr>
            <a:lvl3pPr marL="749658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3pPr>
            <a:lvl4pPr marL="1142771" indent="-393113"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42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837D060-1DA4-2AC5-AC63-E1AFDD16370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B3EE9E1A-5619-752E-836B-A127FD2C7D7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2307"/>
      </p:ext>
    </p:extLst>
  </p:cSld>
  <p:clrMapOvr>
    <a:masterClrMapping/>
  </p:clrMapOvr>
  <p:transition spd="med"/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, 3 callouts, horizont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D02D-89A9-0455-FACB-7B6D033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B79390-98CC-5F62-D373-F6646F767DD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33316" y="205740"/>
            <a:ext cx="2475384" cy="1429544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  <a:lvl2pPr marL="0" indent="0">
              <a:buNone/>
              <a:defRPr/>
            </a:lvl2pPr>
          </a:lstStyle>
          <a:p>
            <a:r>
              <a:rPr lang="en-US"/>
              <a:t>00%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DE7F16-A938-0D17-3BFA-034F142A808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3809504" cy="1429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7" name="Straight Connector 16" descr="Horizontal row divider">
            <a:extLst>
              <a:ext uri="{FF2B5EF4-FFF2-40B4-BE49-F238E27FC236}">
                <a16:creationId xmlns:a16="http://schemas.microsoft.com/office/drawing/2014/main" id="{1103109C-6DA9-8F27-B4B1-EE276442E489}"/>
              </a:ext>
            </a:extLst>
          </p:cNvPr>
          <p:cNvCxnSpPr/>
          <p:nvPr/>
        </p:nvCxnSpPr>
        <p:spPr bwMode="auto">
          <a:xfrm>
            <a:off x="3333316" y="2000250"/>
            <a:ext cx="857138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16E6B1-7020-1EA5-CDD4-B1FC6CE274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333316" y="2093976"/>
            <a:ext cx="2475384" cy="1428753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r>
              <a:rPr lang="en-US"/>
              <a:t>00%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FD8FB-143C-CB66-123C-0495EB1C33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2190750"/>
            <a:ext cx="3809504" cy="14287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5" name="Straight Connector 14" descr="Horizontal row divider">
            <a:extLst>
              <a:ext uri="{FF2B5EF4-FFF2-40B4-BE49-F238E27FC236}">
                <a16:creationId xmlns:a16="http://schemas.microsoft.com/office/drawing/2014/main" id="{687931BB-B3EF-829C-B354-B048514D5138}"/>
              </a:ext>
            </a:extLst>
          </p:cNvPr>
          <p:cNvCxnSpPr/>
          <p:nvPr/>
        </p:nvCxnSpPr>
        <p:spPr bwMode="auto">
          <a:xfrm>
            <a:off x="3333316" y="4095750"/>
            <a:ext cx="857138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C11D906-6DD0-910D-48BA-0C197C90AA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333317" y="4201668"/>
            <a:ext cx="2475383" cy="1428753"/>
          </a:xfrm>
        </p:spPr>
        <p:txBody>
          <a:bodyPr/>
          <a:lstStyle>
            <a:lvl1pPr>
              <a:lnSpc>
                <a:spcPct val="90000"/>
              </a:lnSpc>
              <a:defRPr sz="6499">
                <a:solidFill>
                  <a:schemeClr val="accent1"/>
                </a:solidFill>
              </a:defRPr>
            </a:lvl1pPr>
          </a:lstStyle>
          <a:p>
            <a:r>
              <a:rPr lang="en-US"/>
              <a:t>00%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A1063D1-FD79-491C-791B-87858EA0CB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4286250"/>
            <a:ext cx="3809504" cy="14287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E465D-4B5F-2DAE-57C4-590983308A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021388"/>
            <a:ext cx="2475384" cy="571500"/>
          </a:xfrm>
        </p:spPr>
        <p:txBody>
          <a:bodyPr anchor="b"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C67502-D618-DC10-9CCC-905693ABB58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022EFDDC-A614-EFF6-CE30-E60F4DB9F75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44721"/>
      </p:ext>
    </p:extLst>
  </p:cSld>
  <p:clrMapOvr>
    <a:masterClrMapping/>
  </p:clrMapOvr>
  <p:transition spd="med"/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17B282-9F6A-839A-442D-69BC9DF3749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B77C83-5304-5E09-3590-D4337DA42A4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E78A9E4F-B41B-2A68-ED74-D619432AAB2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14012"/>
      </p:ext>
    </p:extLst>
  </p:cSld>
  <p:clrMapOvr>
    <a:masterClrMapping/>
  </p:clrMapOvr>
  <p:transition spd="med"/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short divider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3316" y="288036"/>
            <a:ext cx="2477765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1239EA8E-6B4C-405F-E7F6-ABB450E0710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89681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ABAB2974-AD95-0BF2-C41A-265AEF03B4F7}"/>
              </a:ext>
            </a:extLst>
          </p:cNvPr>
          <p:cNvCxnSpPr>
            <a:cxnSpLocks/>
          </p:cNvCxnSpPr>
          <p:nvPr/>
        </p:nvCxnSpPr>
        <p:spPr bwMode="auto">
          <a:xfrm>
            <a:off x="3047603" y="1714500"/>
            <a:ext cx="0" cy="42862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1" name="Straight Connector 20" descr="Vertical column divider">
            <a:extLst>
              <a:ext uri="{FF2B5EF4-FFF2-40B4-BE49-F238E27FC236}">
                <a16:creationId xmlns:a16="http://schemas.microsoft.com/office/drawing/2014/main" id="{CDB8CB8D-C4DB-E357-4948-59CD6A18A9DC}"/>
              </a:ext>
            </a:extLst>
          </p:cNvPr>
          <p:cNvCxnSpPr/>
          <p:nvPr/>
        </p:nvCxnSpPr>
        <p:spPr bwMode="auto">
          <a:xfrm>
            <a:off x="6093683" y="1714500"/>
            <a:ext cx="0" cy="4288536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2" name="Straight Connector 21" descr="Vertical column divider">
            <a:extLst>
              <a:ext uri="{FF2B5EF4-FFF2-40B4-BE49-F238E27FC236}">
                <a16:creationId xmlns:a16="http://schemas.microsoft.com/office/drawing/2014/main" id="{8B5887E5-28C4-AA99-EBD5-E34B88F46F25}"/>
              </a:ext>
            </a:extLst>
          </p:cNvPr>
          <p:cNvCxnSpPr/>
          <p:nvPr/>
        </p:nvCxnSpPr>
        <p:spPr bwMode="auto">
          <a:xfrm>
            <a:off x="9142810" y="1714500"/>
            <a:ext cx="0" cy="4288536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69EE7B3-BC6A-6676-8FA2-607F9B08DA3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DB52D7E1-3828-A1B9-9239-637B1E2A543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661609"/>
      </p:ext>
    </p:extLst>
  </p:cSld>
  <p:clrMapOvr>
    <a:masterClrMapping/>
  </p:clrMapOvr>
  <p:transition spd="med"/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dividers, headline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C6EB28FF-C21F-A83D-2D19-2242B76C6B09}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3316" y="288036"/>
            <a:ext cx="2477765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3D7A0E74-695D-C6F5-07CD-01209D58A70A}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19E1AC9A-B000-435B-E4BC-54B09FB7957C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2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3F3A850-F28F-F30E-5505-EA11791B052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284125" y="640211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B96005D4-0874-989F-217D-8A2592F81D5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252304"/>
      </p:ext>
    </p:extLst>
  </p:cSld>
  <p:clrMapOvr>
    <a:masterClrMapping/>
  </p:clrMapOvr>
  <p:transition spd="med"/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4 columns, dividers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34332-B5B5-4358-3C72-8B35F374A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048544"/>
          </a:xfrm>
        </p:spPr>
        <p:txBody>
          <a:bodyPr/>
          <a:lstStyle>
            <a:lvl1pPr>
              <a:lnSpc>
                <a:spcPct val="110000"/>
              </a:lnSpc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9C4772-2960-241E-274D-18A4B5568DA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2477765" cy="200025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 descr="Vertical column divider">
            <a:extLst>
              <a:ext uri="{FF2B5EF4-FFF2-40B4-BE49-F238E27FC236}">
                <a16:creationId xmlns:a16="http://schemas.microsoft.com/office/drawing/2014/main" id="{4D695107-5427-4D2D-F88F-89BA74127CBF}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 descr="Place pictogram here">
            <a:extLst>
              <a:ext uri="{FF2B5EF4-FFF2-40B4-BE49-F238E27FC236}">
                <a16:creationId xmlns:a16="http://schemas.microsoft.com/office/drawing/2014/main" id="{637C5D5A-A533-DB2D-8BBE-C9DAA013CA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33316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27CF39F-F0FC-7815-2582-A13E0599BC2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43B07B4A-5DB5-8126-EA79-502787053E82}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Picture Placeholder 13" descr="Place pictogram here">
            <a:extLst>
              <a:ext uri="{FF2B5EF4-FFF2-40B4-BE49-F238E27FC236}">
                <a16:creationId xmlns:a16="http://schemas.microsoft.com/office/drawing/2014/main" id="{81413BEF-DDD1-548F-409B-224DE030B6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387345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68C92137-8AC3-46D8-C9A2-F6F058938B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185" y="1714500"/>
            <a:ext cx="247073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4D829559-0A72-8826-E06A-C6CCD39750A4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Picture Placeholder 13" descr="Place pictogram here">
            <a:extLst>
              <a:ext uri="{FF2B5EF4-FFF2-40B4-BE49-F238E27FC236}">
                <a16:creationId xmlns:a16="http://schemas.microsoft.com/office/drawing/2014/main" id="{B37C3DBB-1177-5FC6-7F7F-E6C5931C962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428522" y="288036"/>
            <a:ext cx="607997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C380211-AA5F-2F8D-309F-DC766DF1EF5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1714500"/>
            <a:ext cx="2476177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E782CF-665F-3C56-698C-16112EB19B2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D2A45AB7-102C-FBDF-94FD-99783B6A5A1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920441"/>
      </p:ext>
    </p:extLst>
  </p:cSld>
  <p:clrMapOvr>
    <a:masterClrMapping/>
  </p:clrMapOvr>
  <p:transition spd="med"/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1 wide column, divi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4590" cy="570706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2554" y="192024"/>
            <a:ext cx="2477765" cy="570706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0919" y="1714500"/>
            <a:ext cx="5047593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3B922-FA59-5165-48BF-0B57DFD6634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5C3B405E-94D1-4A09-C6BF-A66D9CBEF63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081966"/>
      </p:ext>
    </p:extLst>
  </p:cSld>
  <p:clrMapOvr>
    <a:masterClrMapping/>
  </p:clrMapOvr>
  <p:transition spd="med"/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wide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46C39-902F-3DA0-AAF4-319DA8AE3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3711980" cy="953294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BA43D-8D00-4EDB-B803-D1EEE6CE2C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714500"/>
            <a:ext cx="5049180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D32DCE7C-29C5-BC86-B154-7DD0C4F055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1714500"/>
            <a:ext cx="5047593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1pPr>
            <a:lvl2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3pPr>
            <a:lvl4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A0F4B3-D63C-0D8F-2804-F97776F90E4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38EC09FB-402F-F3CE-E1D2-51583F1BCCF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694986"/>
      </p:ext>
    </p:extLst>
  </p:cSld>
  <p:clrMapOvr>
    <a:masterClrMapping/>
  </p:clrMapOvr>
  <p:transition spd="med"/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91A7-388D-D543-2C74-58FA1F3B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2193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09569-73DF-2226-A7D7-ABBE84A4704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8036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B0D0BB0-9896-0353-D972-26B687C3D8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28522" y="288036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54578-ECD5-347E-35A9-C3F93EB8CDF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C7A51FE3-0F54-1487-47B4-164B5B802CA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684344"/>
      </p:ext>
    </p:extLst>
  </p:cSld>
  <p:clrMapOvr>
    <a:masterClrMapping/>
  </p:clrMapOvr>
  <p:transition spd="med"/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91A7-388D-D543-2C74-58FA1F3B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88036"/>
            <a:ext cx="2476178" cy="2286794"/>
          </a:xfrm>
        </p:spPr>
        <p:txBody>
          <a:bodyPr/>
          <a:lstStyle>
            <a:lvl1pPr>
              <a:lnSpc>
                <a:spcPct val="10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09569-73DF-2226-A7D7-ABBE84A4704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B0D0BB0-9896-0353-D972-26B687C3D8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54578-ECD5-347E-35A9-C3F93EB8CDFE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745FF4F8-7F82-E9C2-8046-C791019E169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662330"/>
      </p:ext>
    </p:extLst>
  </p:cSld>
  <p:clrMapOvr>
    <a:masterClrMapping/>
  </p:clrMapOvr>
  <p:transition spd="med"/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5BA-E283-08AE-B230-A89A2245C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19019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AF10F27-0178-9C93-8741-F0241501B4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98D950-EA52-ABF9-D15D-C6C8FE9464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7CD3DC6-7946-2D82-C3E4-10BC579C88D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A501ADC5-5846-FF23-F5DB-93E8D05863E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3010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E734E-170F-6CE2-C852-A644ACB8F40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9BFC0CA6-CE6F-D94C-2967-FBF2240020C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010508"/>
      </p:ext>
    </p:extLst>
  </p:cSld>
  <p:clrMapOvr>
    <a:masterClrMapping/>
  </p:clrMapOvr>
  <p:transition spd="med"/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5BA-E283-08AE-B230-A89A2245C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288036"/>
            <a:ext cx="2474591" cy="2286794"/>
          </a:xfrm>
        </p:spPr>
        <p:txBody>
          <a:bodyPr rIns="0"/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AF10F27-0178-9C93-8741-F0241501B4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98D950-EA52-ABF9-D15D-C6C8FE9464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7CD3DC6-7946-2D82-C3E4-10BC579C88D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76279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A501ADC5-5846-FF23-F5DB-93E8D05863E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31697" y="1714500"/>
            <a:ext cx="2476178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E734E-170F-6CE2-C852-A644ACB8F40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8CF1D655-1791-BEF3-D8AA-E589057E73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617364"/>
      </p:ext>
    </p:extLst>
  </p:cSld>
  <p:clrMapOvr>
    <a:masterClrMapping/>
  </p:clrMapOvr>
  <p:transition spd="med"/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, 2 columns, dividers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2474590" cy="570707"/>
          </a:xfrm>
        </p:spPr>
        <p:txBody>
          <a:bodyPr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92CE3F-FA6A-2FE0-0146-4BFD45CF2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34142" y="192024"/>
            <a:ext cx="2477765" cy="570706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90000"/>
              </a:lnSpc>
              <a:spcBef>
                <a:spcPts val="0"/>
              </a:spcBef>
              <a:defRPr sz="1400"/>
            </a:lvl2pPr>
            <a:lvl3pPr>
              <a:lnSpc>
                <a:spcPct val="90000"/>
              </a:lnSpc>
              <a:spcBef>
                <a:spcPts val="0"/>
              </a:spcBef>
              <a:defRPr sz="1400"/>
            </a:lvl3pPr>
            <a:lvl4pPr>
              <a:lnSpc>
                <a:spcPct val="90000"/>
              </a:lnSpc>
              <a:spcBef>
                <a:spcPts val="0"/>
              </a:spcBef>
              <a:defRPr sz="1400"/>
            </a:lvl4pPr>
            <a:lvl5pPr>
              <a:lnSpc>
                <a:spcPct val="90000"/>
              </a:lnSpc>
              <a:spcBef>
                <a:spcPts val="0"/>
              </a:spcBef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E6C7C8-F097-FDD3-FF97-3FC4133BC6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3" name="Straight Connector 12" descr="Vertical column divider">
            <a:extLst>
              <a:ext uri="{FF2B5EF4-FFF2-40B4-BE49-F238E27FC236}">
                <a16:creationId xmlns:a16="http://schemas.microsoft.com/office/drawing/2014/main" id="{202744BD-C7A4-D538-2E19-AA279C025A21}"/>
              </a:ext>
            </a:extLst>
          </p:cNvPr>
          <p:cNvCxnSpPr/>
          <p:nvPr/>
        </p:nvCxnSpPr>
        <p:spPr bwMode="auto">
          <a:xfrm>
            <a:off x="609368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Picture Placeholder 4" descr="Place pictogram here">
            <a:extLst>
              <a:ext uri="{FF2B5EF4-FFF2-40B4-BE49-F238E27FC236}">
                <a16:creationId xmlns:a16="http://schemas.microsoft.com/office/drawing/2014/main" id="{4E8FFEFF-CCD0-A436-418A-5FB8624CCC89}"/>
              </a:ext>
            </a:extLst>
          </p:cNvPr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6380919" y="288036"/>
            <a:ext cx="607997" cy="607231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0B684B-61D6-CF9E-57FC-892D7CEE8D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2988" y="1714500"/>
            <a:ext cx="2476178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ADCE883F-3781-7F7E-8236-8BB5CEBAD77C}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Picture Placeholder 11" descr="Place pictogram here">
            <a:extLst>
              <a:ext uri="{FF2B5EF4-FFF2-40B4-BE49-F238E27FC236}">
                <a16:creationId xmlns:a16="http://schemas.microsoft.com/office/drawing/2014/main" id="{484E55D7-CBB2-992D-3E77-5CB7B7CADA9C}"/>
              </a:ext>
            </a:extLst>
          </p:cNvPr>
          <p:cNvSpPr>
            <a:spLocks noGrp="1" noChangeAspect="1"/>
          </p:cNvSpPr>
          <p:nvPr>
            <p:ph type="pic" sz="quarter" idx="17" hasCustomPrompt="1"/>
          </p:nvPr>
        </p:nvSpPr>
        <p:spPr>
          <a:xfrm>
            <a:off x="9428522" y="288036"/>
            <a:ext cx="608843" cy="608076"/>
          </a:xfrm>
        </p:spPr>
        <p:txBody>
          <a:bodyPr anchor="ctr"/>
          <a:lstStyle>
            <a:lvl1pPr algn="ct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0D5184-93C0-B658-7967-FBC78C38A5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30591" y="1714500"/>
            <a:ext cx="2479352" cy="4286250"/>
          </a:xfrm>
        </p:spPr>
        <p:txBody>
          <a:bodyPr/>
          <a:lstStyle>
            <a:lvl1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91422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82843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74265" indent="-91422"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spcBef>
                <a:spcPts val="0"/>
              </a:spcBef>
              <a:defRPr sz="10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B96A2B-2DD4-AEBB-75C4-9215E33D266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">
            <a:extLst>
              <a:ext uri="{FF2B5EF4-FFF2-40B4-BE49-F238E27FC236}">
                <a16:creationId xmlns:a16="http://schemas.microsoft.com/office/drawing/2014/main" id="{FE28AB83-26B6-464D-000B-077BBC18861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699636"/>
      </p:ext>
    </p:extLst>
  </p:cSld>
  <p:clrMapOvr>
    <a:masterClrMapping/>
  </p:clrMapOvr>
  <p:transition spd="med"/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 wide, pictogram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 descr="Place pictogram here">
            <a:extLst>
              <a:ext uri="{FF2B5EF4-FFF2-40B4-BE49-F238E27FC236}">
                <a16:creationId xmlns:a16="http://schemas.microsoft.com/office/drawing/2014/main" id="{30AB5158-BCB8-39EE-DA85-F2CD01699F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87998" y="28803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099CB-CB87-D5D5-506D-4B49C08161D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1239012"/>
            <a:ext cx="3334903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 descr="Vertical column divider">
            <a:extLst>
              <a:ext uri="{FF2B5EF4-FFF2-40B4-BE49-F238E27FC236}">
                <a16:creationId xmlns:a16="http://schemas.microsoft.com/office/drawing/2014/main" id="{00A530A6-2F26-DA70-D0D9-6DD90453CEC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5206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Picture Placeholder 14" descr="Place pictogram here">
            <a:extLst>
              <a:ext uri="{FF2B5EF4-FFF2-40B4-BE49-F238E27FC236}">
                <a16:creationId xmlns:a16="http://schemas.microsoft.com/office/drawing/2014/main" id="{3C3730E5-61EB-7405-CC85-AB04242CDBC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380919" y="28803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C1DA3C4-E728-0E45-C91D-8EDF4B495FF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1238250"/>
            <a:ext cx="3333316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9C5483A0-0E31-72CE-21C3-6248FAEBC09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284126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icture Placeholder 16" descr="Place pictogram here">
            <a:extLst>
              <a:ext uri="{FF2B5EF4-FFF2-40B4-BE49-F238E27FC236}">
                <a16:creationId xmlns:a16="http://schemas.microsoft.com/office/drawing/2014/main" id="{62C94928-6A9B-2EA7-301C-71E5F2547C8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87998" y="3236976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0565063-698E-31B0-B619-B99A9A0B3D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7998" y="4192524"/>
            <a:ext cx="3334904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Picture Placeholder 18" descr="Place pictogram here">
            <a:extLst>
              <a:ext uri="{FF2B5EF4-FFF2-40B4-BE49-F238E27FC236}">
                <a16:creationId xmlns:a16="http://schemas.microsoft.com/office/drawing/2014/main" id="{2E840026-2FAF-826F-DCFD-3FF0082B08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0919" y="3238500"/>
            <a:ext cx="607997" cy="608076"/>
          </a:xfrm>
        </p:spPr>
        <p:txBody>
          <a:bodyPr anchor="ctr"/>
          <a:lstStyle>
            <a:lvl1pPr algn="ctr">
              <a:defRPr sz="800"/>
            </a:lvl1pPr>
          </a:lstStyle>
          <a:p>
            <a:r>
              <a:rPr lang="en-US"/>
              <a:t>Pictogram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4E44FFD-1EB7-1873-F6D1-67DE839EF09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20" y="4191000"/>
            <a:ext cx="3333316" cy="15240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1pPr>
            <a:lvl2pPr marL="201128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2pPr>
            <a:lvl3pPr marL="402256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3pPr>
            <a:lvl4pPr marL="557672" indent="-201128"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2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07BB90E-D2B7-D6BA-E8F5-B16C3F57F6F9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FDDCE3A8-54F6-70FC-38D0-2AF2D8AB71E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489847"/>
      </p:ext>
    </p:extLst>
  </p:cSld>
  <p:clrMapOvr>
    <a:masterClrMapping/>
  </p:clrMapOvr>
  <p:transition spd="med"/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9EF9E2-1551-8357-22BD-8C43EF5EBE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87999" y="288036"/>
            <a:ext cx="2477765" cy="570706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841248"/>
            <a:ext cx="2857128" cy="1138428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1681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46B95-CF19-9C3F-1691-68ABF62095B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6CE92126-B67C-8301-95D0-A821B804399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412869"/>
      </p:ext>
    </p:extLst>
  </p:cSld>
  <p:clrMapOvr>
    <a:masterClrMapping/>
  </p:clrMapOvr>
  <p:transition spd="med"/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stacked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9EF9E2-1551-8357-22BD-8C43EF5EBE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87999" y="288036"/>
            <a:ext cx="2477765" cy="224028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763524"/>
            <a:ext cx="5521401" cy="1138428"/>
          </a:xfrm>
        </p:spPr>
        <p:txBody>
          <a:bodyPr rIns="457200"/>
          <a:lstStyle>
            <a:lvl1pPr>
              <a:lnSpc>
                <a:spcPct val="11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4957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4957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46B95-CF19-9C3F-1691-68ABF62095B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D8351E8F-C586-866F-37A3-340B3DD347B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565701"/>
      </p:ext>
    </p:extLst>
  </p:cSld>
  <p:clrMapOvr>
    <a:masterClrMapping/>
  </p:clrMapOvr>
  <p:transition spd="med"/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horizontal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353C-7670-AC55-CDA3-888971A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7765" cy="2286794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A71C2BF-857E-B291-7D82-5920AF4A52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3328416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7EC586-7CBB-7AC4-C2FA-85F4BA8AA0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1187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0ABD1EA-F6CD-F56B-B5E1-034EEB64D6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049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F2DD97F-E181-3C33-32D8-844B57967D8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B76B22-9748-7A34-9D32-D77BB1B498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D0BCD34-4CA7-388C-5244-7DC8F9F36F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759335"/>
      </p:ext>
    </p:extLst>
  </p:cSld>
  <p:clrMapOvr>
    <a:masterClrMapping/>
  </p:clrMapOvr>
  <p:transition spd="med"/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4 horizontal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353C-7670-AC55-CDA3-888971A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24575" cy="2286794"/>
          </a:xfrm>
        </p:spPr>
        <p:txBody>
          <a:bodyPr rIns="457200"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A71C2BF-857E-B291-7D82-5920AF4A52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7999" y="3328416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7EC586-7CBB-7AC4-C2FA-85F4BA8AA03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34362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0ABD1EA-F6CD-F56B-B5E1-034EEB64D6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3049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F2DD97F-E181-3C33-32D8-844B57967D8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28523" y="3333751"/>
            <a:ext cx="2474590" cy="2672459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B76B22-9748-7A34-9D32-D77BB1B498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238163DF-77AB-875A-C8AC-2F8AEABFB85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948679"/>
      </p:ext>
    </p:extLst>
  </p:cSld>
  <p:clrMapOvr>
    <a:masterClrMapping/>
  </p:clrMapOvr>
  <p:transition spd="med"/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740D-848C-40A7-AB96-E7B74E0A8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2286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B1D44C30-196F-B4B1-540A-E556579735D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32554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3A9C8C-F98C-5899-BE8B-D1A544D66C6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80919" y="288036"/>
            <a:ext cx="2476178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A62B128-D226-0D9B-89EC-51AFD07F3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28522" y="288036"/>
            <a:ext cx="2479352" cy="2572544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B1A268B-43F5-F600-93B7-6248877F5D3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334141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D5CF1-28D6-74AF-B345-5911CB10D45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80919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B1C684-915C-90D4-C69F-C24979A42E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428522" y="3333750"/>
            <a:ext cx="2476178" cy="24765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 b="0" i="0">
                <a:solidFill>
                  <a:schemeClr val="tx1"/>
                </a:solidFill>
                <a:latin typeface="IBM Plex Sans Light" panose="020B040305020300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4BD59-9F51-7E32-8659-A763D0799EB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180E7AB4-F0E4-7C09-7FE7-9F182217FE0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342224"/>
      </p:ext>
    </p:extLst>
  </p:cSld>
  <p:clrMapOvr>
    <a:masterClrMapping/>
  </p:clrMapOvr>
  <p:transition spd="med"/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ico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A5819-78ED-4475-16CD-65C8A2C5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42954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4" name="Straight Connector 23" descr="Vertical column divider">
            <a:extLst>
              <a:ext uri="{FF2B5EF4-FFF2-40B4-BE49-F238E27FC236}">
                <a16:creationId xmlns:a16="http://schemas.microsoft.com/office/drawing/2014/main" id="{B5CBE6E3-0E18-8A57-578D-D314948AF14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3047603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Picture Placeholder 15" descr="Place icon here">
            <a:extLst>
              <a:ext uri="{FF2B5EF4-FFF2-40B4-BE49-F238E27FC236}">
                <a16:creationId xmlns:a16="http://schemas.microsoft.com/office/drawing/2014/main" id="{DD1F0C48-79E5-E356-43FC-0FCF2DE89A2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333316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148C06-F3C6-0E95-A225-29F730DD158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33316" y="666750"/>
            <a:ext cx="2475384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8" name="Straight Connector 27" descr="Vertical column divider">
            <a:extLst>
              <a:ext uri="{FF2B5EF4-FFF2-40B4-BE49-F238E27FC236}">
                <a16:creationId xmlns:a16="http://schemas.microsoft.com/office/drawing/2014/main" id="{52FF3B59-8BBA-8C99-9D4D-743723E434F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Picture Placeholder 15" descr="Place icon here">
            <a:extLst>
              <a:ext uri="{FF2B5EF4-FFF2-40B4-BE49-F238E27FC236}">
                <a16:creationId xmlns:a16="http://schemas.microsoft.com/office/drawing/2014/main" id="{18E9E323-0756-7849-8F52-19C58A517BD5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0920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81FD5E03-A007-B728-4616-E05622A43A3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666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7" name="Straight Connector 26" descr="Vertical column divider">
            <a:extLst>
              <a:ext uri="{FF2B5EF4-FFF2-40B4-BE49-F238E27FC236}">
                <a16:creationId xmlns:a16="http://schemas.microsoft.com/office/drawing/2014/main" id="{47200B05-7E36-4E03-3739-0BA98376461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Picture Placeholder 15" descr="Place icon here">
            <a:extLst>
              <a:ext uri="{FF2B5EF4-FFF2-40B4-BE49-F238E27FC236}">
                <a16:creationId xmlns:a16="http://schemas.microsoft.com/office/drawing/2014/main" id="{7C3BFFDB-5499-B3D7-98B2-1ABDA7D5C9D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428523" y="288036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EEC06719-7195-BBE7-0154-56A039A4B3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28523" y="666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23" name="Straight Connector 22" descr="Horizontal row divider">
            <a:extLst>
              <a:ext uri="{FF2B5EF4-FFF2-40B4-BE49-F238E27FC236}">
                <a16:creationId xmlns:a16="http://schemas.microsoft.com/office/drawing/2014/main" id="{252CDB94-BA57-B58F-95F0-D406FE34BB4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8860271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Picture Placeholder 15" descr="Place icon here">
            <a:extLst>
              <a:ext uri="{FF2B5EF4-FFF2-40B4-BE49-F238E27FC236}">
                <a16:creationId xmlns:a16="http://schemas.microsoft.com/office/drawing/2014/main" id="{C00295A2-8D30-455D-EBB9-FA7A46791936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3333316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2704E464-B0E0-CDD0-B14B-FA6386285AE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333316" y="3714750"/>
            <a:ext cx="2475384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0" name="Picture Placeholder 15" descr="Place icon here">
            <a:extLst>
              <a:ext uri="{FF2B5EF4-FFF2-40B4-BE49-F238E27FC236}">
                <a16:creationId xmlns:a16="http://schemas.microsoft.com/office/drawing/2014/main" id="{F30F0F2C-CA19-3A79-4375-EB8A00FA887C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380920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E96B64B8-6DA8-8704-DD30-37587B3E682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80920" y="3714750"/>
            <a:ext cx="2475384" cy="1896341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Picture Placeholder 15" descr="Place icon here">
            <a:extLst>
              <a:ext uri="{FF2B5EF4-FFF2-40B4-BE49-F238E27FC236}">
                <a16:creationId xmlns:a16="http://schemas.microsoft.com/office/drawing/2014/main" id="{9354D8C6-F61D-3FC1-07F8-FEE730E2D7A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9428523" y="3347315"/>
            <a:ext cx="201142" cy="201613"/>
          </a:xfrm>
        </p:spPr>
        <p:txBody>
          <a:bodyPr/>
          <a:lstStyle>
            <a:lvl1pPr>
              <a:defRPr sz="700">
                <a:solidFill>
                  <a:schemeClr val="tx1"/>
                </a:solidFill>
              </a:defRPr>
            </a:lvl1pPr>
          </a:lstStyle>
          <a:p>
            <a:r>
              <a:rPr lang="en-US"/>
              <a:t>Icon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AF965C82-A0A6-A670-C10A-6073DD3549E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428523" y="3714750"/>
            <a:ext cx="2476178" cy="190500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1pPr>
            <a:lvl2pPr marL="109706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2pPr>
            <a:lvl3pPr marL="219412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3pPr>
            <a:lvl4pPr marL="329118" indent="-109706"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A430D6-E733-E611-E1EF-A795D0B0362A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">
            <a:extLst>
              <a:ext uri="{FF2B5EF4-FFF2-40B4-BE49-F238E27FC236}">
                <a16:creationId xmlns:a16="http://schemas.microsoft.com/office/drawing/2014/main" id="{A0B46D22-64E6-4222-F4E2-B807A7A1528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063688"/>
      </p:ext>
    </p:extLst>
  </p:cSld>
  <p:clrMapOvr>
    <a:masterClrMapping/>
  </p:clrMapOvr>
  <p:transition spd="med"/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alternate, large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E52F-EEA1-D56F-5E7A-C1983151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5519019" cy="1706563"/>
          </a:xfrm>
        </p:spPr>
        <p:txBody>
          <a:bodyPr rIns="457200"/>
          <a:lstStyle>
            <a:lvl1pPr>
              <a:lnSpc>
                <a:spcPct val="100000"/>
              </a:lnSpc>
              <a:defRPr sz="3199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F764036E-86AB-0893-B72B-200B84A6BC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534223-A15F-A9E6-C7FA-95FFDF117A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B87B78A1-A315-98D3-1692-18AAAF4C6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1675E3B-BB72-1CF2-CC6C-1977AEAF59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3010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4F455E69-0B51-1D31-E569-651079398D3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287301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75681CC4-265E-A18C-1C70-60E527BC624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87998" y="3332988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54C560F4-CB2D-6B04-588B-57BB4D4E6DC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0" cy="29527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8D234ED4-217E-BF9B-FDEE-0BE07F831ED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33316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58F0BD-A5CC-CECC-5230-86FB175FD67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9573D61-18CF-FC91-A019-041D3206DAE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3010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5ACE3-ACF8-D072-E98D-B30BD47D081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25C7A71B-E65D-0A5D-606D-9F95D5AC6BE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996968"/>
      </p:ext>
    </p:extLst>
  </p:cSld>
  <p:clrMapOvr>
    <a:masterClrMapping/>
  </p:clrMapOvr>
  <p:transition spd="med"/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xes, 6 stacked, alternate, small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E52F-EEA1-D56F-5E7A-C1983151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1706563"/>
          </a:xfrm>
        </p:spPr>
        <p:txBody>
          <a:bodyPr rIns="0"/>
          <a:lstStyle>
            <a:lvl1pPr>
              <a:lnSpc>
                <a:spcPct val="110000"/>
              </a:lnSpc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20" name="Straight Connector 19" descr="Vertical column divider">
            <a:extLst>
              <a:ext uri="{FF2B5EF4-FFF2-40B4-BE49-F238E27FC236}">
                <a16:creationId xmlns:a16="http://schemas.microsoft.com/office/drawing/2014/main" id="{F764036E-86AB-0893-B72B-200B84A6BC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6093683" y="283464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534223-A15F-A9E6-C7FA-95FFDF117A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8091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9" name="Straight Connector 18" descr="Vertical column divider">
            <a:extLst>
              <a:ext uri="{FF2B5EF4-FFF2-40B4-BE49-F238E27FC236}">
                <a16:creationId xmlns:a16="http://schemas.microsoft.com/office/drawing/2014/main" id="{B87B78A1-A315-98D3-1692-18AAAF4C6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/>
          <p:nvPr/>
        </p:nvCxnSpPr>
        <p:spPr bwMode="auto">
          <a:xfrm>
            <a:off x="9142810" y="284957"/>
            <a:ext cx="0" cy="5715794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1675E3B-BB72-1CF2-CC6C-1977AEAF59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30109" y="288036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6" name="Straight Connector 15" descr="Horizontal row divider">
            <a:extLst>
              <a:ext uri="{FF2B5EF4-FFF2-40B4-BE49-F238E27FC236}">
                <a16:creationId xmlns:a16="http://schemas.microsoft.com/office/drawing/2014/main" id="{4F455E69-0B51-1D31-E569-651079398D3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287301" y="3048000"/>
            <a:ext cx="11620574" cy="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75681CC4-265E-A18C-1C70-60E527BC624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0042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8" name="Straight Connector 17" descr="Vertical column divider">
            <a:extLst>
              <a:ext uri="{FF2B5EF4-FFF2-40B4-BE49-F238E27FC236}">
                <a16:creationId xmlns:a16="http://schemas.microsoft.com/office/drawing/2014/main" id="{54C560F4-CB2D-6B04-588B-57BB4D4E6DC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 bwMode="auto">
          <a:xfrm>
            <a:off x="3047603" y="3048000"/>
            <a:ext cx="0" cy="2952750"/>
          </a:xfrm>
          <a:prstGeom prst="lin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8D234ED4-217E-BF9B-FDEE-0BE07F831ED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33316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58F0BD-A5CC-CECC-5230-86FB175FD67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091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9573D61-18CF-FC91-A019-041D3206DAE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30109" y="3333750"/>
            <a:ext cx="2476178" cy="2477294"/>
          </a:xfrm>
        </p:spPr>
        <p:txBody>
          <a:bodyPr/>
          <a:lstStyle>
            <a:lvl1pPr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5ACE3-ACF8-D072-E98D-B30BD47D081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8DA00F4-B5C9-B0CB-71F8-ED123EAA68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138872"/>
      </p:ext>
    </p:extLst>
  </p:cSld>
  <p:clrMapOvr>
    <a:masterClrMapping/>
  </p:clrMapOvr>
  <p:transition spd="med"/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half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FE37E5-0FED-B2B2-3150-F02A8956CD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88F00625-4E10-D884-2256-56B294B4BA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33316" y="1714500"/>
            <a:ext cx="2475384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Picture Placeholder 10" descr="Place imagery here">
            <a:extLst>
              <a:ext uri="{FF2B5EF4-FFF2-40B4-BE49-F238E27FC236}">
                <a16:creationId xmlns:a16="http://schemas.microsoft.com/office/drawing/2014/main" id="{468A48E8-BE84-7972-AB73-8E31C1C1349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380919" y="284956"/>
            <a:ext cx="5523781" cy="6287294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77F84A-1700-568D-FF6C-C74EAF713E1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112388"/>
      </p:ext>
    </p:extLst>
  </p:cSld>
  <p:clrMapOvr>
    <a:masterClrMapping/>
  </p:clrMapOvr>
  <p:transition spd="med"/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3/4, ble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5EDE688-75EF-DA04-F0B3-24F53FFC6BA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Picture Placeholder 11" descr="Place imagery here">
            <a:extLst>
              <a:ext uri="{FF2B5EF4-FFF2-40B4-BE49-F238E27FC236}">
                <a16:creationId xmlns:a16="http://schemas.microsoft.com/office/drawing/2014/main" id="{DE390102-FDF4-C834-3F45-02B57A70ADB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047603" y="0"/>
            <a:ext cx="9144397" cy="685800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59113-A66F-B148-0A73-FD8B5C2B023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75B039-5865-7356-B725-0FF3C8F73E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0048" y="6452314"/>
            <a:ext cx="134652" cy="123111"/>
          </a:xfrm>
          <a:prstGeom prst="rect">
            <a:avLst/>
          </a:prstGeom>
        </p:spPr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43070"/>
      </p:ext>
    </p:extLst>
  </p:cSld>
  <p:clrMapOvr>
    <a:masterClrMapping/>
  </p:clrMapOvr>
  <p:transition spd="med"/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3/4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FE37E5-0FED-B2B2-3150-F02A8956CD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7999" y="1714500"/>
            <a:ext cx="2477765" cy="4286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 descr="Place imagery here">
            <a:extLst>
              <a:ext uri="{FF2B5EF4-FFF2-40B4-BE49-F238E27FC236}">
                <a16:creationId xmlns:a16="http://schemas.microsoft.com/office/drawing/2014/main" id="{CC70703B-65B6-4B78-8B7C-73857A06C3A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33316" y="282575"/>
            <a:ext cx="8574559" cy="6289675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8C6A11-84D9-C1BA-F3C9-2E9D1A288B2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739169"/>
      </p:ext>
    </p:extLst>
  </p:cSld>
  <p:clrMapOvr>
    <a:masterClrMapping/>
  </p:clrMapOvr>
  <p:transition spd="med"/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ble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 descr="Place imagery here">
            <a:extLst>
              <a:ext uri="{FF2B5EF4-FFF2-40B4-BE49-F238E27FC236}">
                <a16:creationId xmlns:a16="http://schemas.microsoft.com/office/drawing/2014/main" id="{F6679120-DB81-97FD-CD5A-00DC1F5E665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C9F466-AC9D-B311-5655-93E326ED59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70048" y="6452314"/>
            <a:ext cx="134652" cy="123111"/>
          </a:xfrm>
          <a:prstGeom prst="rect">
            <a:avLst/>
          </a:prstGeom>
        </p:spPr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01575"/>
      </p:ext>
    </p:extLst>
  </p:cSld>
  <p:clrMapOvr>
    <a:masterClrMapping/>
  </p:clrMapOvr>
  <p:transition spd="med"/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ideo or imagery, inse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 descr="Place imagery here">
            <a:extLst>
              <a:ext uri="{FF2B5EF4-FFF2-40B4-BE49-F238E27FC236}">
                <a16:creationId xmlns:a16="http://schemas.microsoft.com/office/drawing/2014/main" id="{34239CCE-9A38-90E1-F860-FF40FBDA240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84126" y="284957"/>
            <a:ext cx="11620574" cy="6290468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</p:spTree>
    <p:extLst>
      <p:ext uri="{BB962C8B-B14F-4D97-AF65-F5344CB8AC3E}">
        <p14:creationId xmlns:p14="http://schemas.microsoft.com/office/powerpoint/2010/main" val="3246607074"/>
      </p:ext>
    </p:extLst>
  </p:cSld>
  <p:clrMapOvr>
    <a:masterClrMapping/>
  </p:clrMapOvr>
  <p:transition spd="med"/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s, profiles, contributor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2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7" descr="Place bio portrait here">
            <a:extLst>
              <a:ext uri="{FF2B5EF4-FFF2-40B4-BE49-F238E27FC236}">
                <a16:creationId xmlns:a16="http://schemas.microsoft.com/office/drawing/2014/main" id="{E889D859-F4A1-3E97-F05E-8D134A25B9F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87999" y="1333500"/>
            <a:ext cx="1236501" cy="1238250"/>
          </a:xfrm>
          <a:solidFill>
            <a:srgbClr val="E0E0E0"/>
          </a:solidFill>
        </p:spPr>
        <p:txBody>
          <a:bodyPr anchor="ctr"/>
          <a:lstStyle>
            <a:lvl1pPr algn="ctr"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Place imagery here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1D025A0-5106-DFB0-90B1-8B366B78913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714277" y="13335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Picture Placeholder 7" descr="Place bio portrait here">
            <a:extLst>
              <a:ext uri="{FF2B5EF4-FFF2-40B4-BE49-F238E27FC236}">
                <a16:creationId xmlns:a16="http://schemas.microsoft.com/office/drawing/2014/main" id="{AB8510EE-4140-AEDB-B7AB-EF1D4B72D2A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87999" y="30607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26F49A0-96BE-0B44-B1C8-17D765B10B3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714277" y="30607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1" name="Picture Placeholder 7" descr="Place bio portrait here">
            <a:extLst>
              <a:ext uri="{FF2B5EF4-FFF2-40B4-BE49-F238E27FC236}">
                <a16:creationId xmlns:a16="http://schemas.microsoft.com/office/drawing/2014/main" id="{3F048335-9A0B-2C1F-47A6-67051F2007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87999" y="4762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D4772377-8015-4C99-7ED3-E4475C524D2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14277" y="4762501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3" name="Picture Placeholder 7" descr="Place bio portrait here">
            <a:extLst>
              <a:ext uri="{FF2B5EF4-FFF2-40B4-BE49-F238E27FC236}">
                <a16:creationId xmlns:a16="http://schemas.microsoft.com/office/drawing/2014/main" id="{F94AC7E0-2DC4-5DEB-8E1E-2F27996F98E6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6377745" y="1333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3E3566C7-C728-77B2-2A34-BBB83D482F5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807896" y="13335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Picture Placeholder 7" descr="Place bio portrait here">
            <a:extLst>
              <a:ext uri="{FF2B5EF4-FFF2-40B4-BE49-F238E27FC236}">
                <a16:creationId xmlns:a16="http://schemas.microsoft.com/office/drawing/2014/main" id="{A33F8C74-1D30-FEA9-4F3C-636531C86142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377745" y="30607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A52D1EA1-405F-7875-BAB9-B258776E1460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807896" y="3060700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Picture Placeholder 7" descr="Place bio portrait here">
            <a:extLst>
              <a:ext uri="{FF2B5EF4-FFF2-40B4-BE49-F238E27FC236}">
                <a16:creationId xmlns:a16="http://schemas.microsoft.com/office/drawing/2014/main" id="{2E690121-61A1-708E-E5B8-5B65A668E628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6377745" y="4762500"/>
            <a:ext cx="1236501" cy="1238250"/>
          </a:xfrm>
          <a:solidFill>
            <a:srgbClr val="E0E0E0"/>
          </a:solidFill>
        </p:spPr>
        <p:txBody>
          <a:bodyPr anchor="ctr"/>
          <a:lstStyle>
            <a:lvl1pPr marL="0" marR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chemeClr val="accent5"/>
                </a:solidFill>
              </a:defRPr>
            </a:lvl1pPr>
          </a:lstStyle>
          <a:p>
            <a:pPr marL="0" marR="0" lvl="0" indent="0" algn="ctr" defTabSz="1218956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Place imagery here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3849969-24A3-113A-C58E-4A4B0FB29BA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807896" y="4762501"/>
            <a:ext cx="2853953" cy="1238250"/>
          </a:xfrm>
        </p:spPr>
        <p:txBody>
          <a:bodyPr/>
          <a:lstStyle>
            <a:lvl1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1pPr>
            <a:lvl2pPr marL="127990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2pPr>
            <a:lvl3pPr marL="25598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3pPr>
            <a:lvl4pPr marL="383971" indent="-127990"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spcBef>
                <a:spcPts val="0"/>
              </a:spcBef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D83A84-CCD3-C297-7314-225B96D47D6A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74870601-E9CA-9D0E-804F-2A7353CE534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91775"/>
      </p:ext>
    </p:extLst>
  </p:cSld>
  <p:clrMapOvr>
    <a:masterClrMapping/>
  </p:clrMapOvr>
  <p:transition spd="med"/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228679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B3D8D357-75A1-F4FD-F531-380CF7DE4340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3333316" y="284957"/>
            <a:ext cx="8571384" cy="5715794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8A8EE3-1224-3A4B-8A9E-611D8DCF629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7989FA07-F7B7-BE4B-581F-7BE47BBA605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346176"/>
      </p:ext>
    </p:extLst>
  </p:cSld>
  <p:clrMapOvr>
    <a:masterClrMapping/>
  </p:clrMapOvr>
  <p:transition spd="med"/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gal disclaimer, one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717A5-5D28-36C3-250F-93E0C68721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7999" y="192024"/>
            <a:ext cx="2477765" cy="1429544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FF5DC1-E283-8AC5-8620-9364743031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A6E1A4-1881-81E9-2BBE-BC4DBFE11A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">
            <a:extLst>
              <a:ext uri="{FF2B5EF4-FFF2-40B4-BE49-F238E27FC236}">
                <a16:creationId xmlns:a16="http://schemas.microsoft.com/office/drawing/2014/main" id="{80270476-9FE1-F85E-6F9B-322B184D8FC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00268"/>
      </p:ext>
    </p:extLst>
  </p:cSld>
  <p:clrMapOvr>
    <a:masterClrMapping/>
  </p:clrMapOvr>
  <p:transition spd="med"/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0BFE-82FD-94B0-E6D9-A9096777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2474590" cy="763524"/>
          </a:xfrm>
        </p:spPr>
        <p:txBody>
          <a:bodyPr/>
          <a:lstStyle>
            <a:lvl1pPr>
              <a:lnSpc>
                <a:spcPct val="110000"/>
              </a:lnSpc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59113-A66F-B148-0A73-FD8B5C2B023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BAFC9C6E-79FD-9BB8-F74D-EAA013319C6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67697"/>
      </p:ext>
    </p:extLst>
  </p:cSld>
  <p:clrMapOvr>
    <a:masterClrMapping/>
  </p:clrMapOvr>
  <p:transition spd="med"/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gal disclaimer, two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717A5-5D28-36C3-250F-93E0C68721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7999" y="192024"/>
            <a:ext cx="2477765" cy="1429544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sz="3199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3199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54E531DA-4051-706E-065B-21A0391415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80919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FF5DC1-E283-8AC5-8620-93647430318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28522" y="284957"/>
            <a:ext cx="2476178" cy="5715794"/>
          </a:xfrm>
        </p:spPr>
        <p:txBody>
          <a:bodyPr/>
          <a:lstStyle>
            <a:lvl1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  <a:lvl2pPr marL="73137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2pPr>
            <a:lvl3pPr marL="146275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3pPr>
            <a:lvl4pPr marL="219412" indent="-73137"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4pPr>
            <a:lvl5pPr>
              <a:lnSpc>
                <a:spcPct val="120000"/>
              </a:lnSpc>
              <a:spcBef>
                <a:spcPts val="0"/>
              </a:spcBef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5pPr>
          </a:lstStyle>
          <a:p>
            <a:r>
              <a:rPr lang="en-US"/>
              <a:t>Copy and paste appropriate legal disclaimer text from one of the three options in the PDF guidance deck, found on pages 22-24. Always use the proper legal disclaimer for your presentation audience.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A6E1A4-1881-81E9-2BBE-BC4DBFE11A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90474" y="6402388"/>
            <a:ext cx="2477765" cy="1905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CAD686F0-BF95-1E62-61EC-96790733887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69264" y="6469419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565698"/>
      </p:ext>
    </p:extLst>
  </p:cSld>
  <p:clrMapOvr>
    <a:masterClrMapping/>
  </p:clrMapOvr>
  <p:transition spd="med"/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BM 8-bar logo">
            <a:extLst>
              <a:ext uri="{FF2B5EF4-FFF2-40B4-BE49-F238E27FC236}">
                <a16:creationId xmlns:a16="http://schemas.microsoft.com/office/drawing/2014/main" id="{F7060FE5-C047-4041-AB41-F553D2847E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004" y="3084230"/>
            <a:ext cx="1727991" cy="689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671294"/>
      </p:ext>
    </p:extLst>
  </p:cSld>
  <p:clrMapOvr>
    <a:masterClrMapping/>
  </p:clrMapOvr>
  <p:transition spd="med"/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91655-863F-F656-378D-42D8DCF71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1FF801-0C3D-FB01-FA07-B6882823E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BFC76-670E-896A-90EB-CAFEB3C4D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99803-86AF-F04F-BD87-DBE44F9495DC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4548D-7AD5-EF8A-3A96-5DCF59E9A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84F68-BC5C-AB50-812F-42AAFCBA4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292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60.xml"/><Relationship Id="rId18" Type="http://schemas.openxmlformats.org/officeDocument/2006/relationships/slideLayout" Target="../slideLayouts/slideLayout65.xml"/><Relationship Id="rId26" Type="http://schemas.openxmlformats.org/officeDocument/2006/relationships/slideLayout" Target="../slideLayouts/slideLayout73.xml"/><Relationship Id="rId39" Type="http://schemas.openxmlformats.org/officeDocument/2006/relationships/slideLayout" Target="../slideLayouts/slideLayout86.xml"/><Relationship Id="rId21" Type="http://schemas.openxmlformats.org/officeDocument/2006/relationships/slideLayout" Target="../slideLayouts/slideLayout68.xml"/><Relationship Id="rId34" Type="http://schemas.openxmlformats.org/officeDocument/2006/relationships/slideLayout" Target="../slideLayouts/slideLayout81.xml"/><Relationship Id="rId42" Type="http://schemas.openxmlformats.org/officeDocument/2006/relationships/slideLayout" Target="../slideLayouts/slideLayout89.xml"/><Relationship Id="rId47" Type="http://schemas.openxmlformats.org/officeDocument/2006/relationships/slideLayout" Target="../slideLayouts/slideLayout94.xml"/><Relationship Id="rId7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9.xml"/><Relationship Id="rId16" Type="http://schemas.openxmlformats.org/officeDocument/2006/relationships/slideLayout" Target="../slideLayouts/slideLayout63.xml"/><Relationship Id="rId29" Type="http://schemas.openxmlformats.org/officeDocument/2006/relationships/slideLayout" Target="../slideLayouts/slideLayout76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24" Type="http://schemas.openxmlformats.org/officeDocument/2006/relationships/slideLayout" Target="../slideLayouts/slideLayout71.xml"/><Relationship Id="rId32" Type="http://schemas.openxmlformats.org/officeDocument/2006/relationships/slideLayout" Target="../slideLayouts/slideLayout79.xml"/><Relationship Id="rId37" Type="http://schemas.openxmlformats.org/officeDocument/2006/relationships/slideLayout" Target="../slideLayouts/slideLayout84.xml"/><Relationship Id="rId40" Type="http://schemas.openxmlformats.org/officeDocument/2006/relationships/slideLayout" Target="../slideLayouts/slideLayout87.xml"/><Relationship Id="rId45" Type="http://schemas.openxmlformats.org/officeDocument/2006/relationships/slideLayout" Target="../slideLayouts/slideLayout92.xml"/><Relationship Id="rId5" Type="http://schemas.openxmlformats.org/officeDocument/2006/relationships/slideLayout" Target="../slideLayouts/slideLayout52.xml"/><Relationship Id="rId15" Type="http://schemas.openxmlformats.org/officeDocument/2006/relationships/slideLayout" Target="../slideLayouts/slideLayout62.xml"/><Relationship Id="rId23" Type="http://schemas.openxmlformats.org/officeDocument/2006/relationships/slideLayout" Target="../slideLayouts/slideLayout70.xml"/><Relationship Id="rId28" Type="http://schemas.openxmlformats.org/officeDocument/2006/relationships/slideLayout" Target="../slideLayouts/slideLayout75.xml"/><Relationship Id="rId36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57.xml"/><Relationship Id="rId19" Type="http://schemas.openxmlformats.org/officeDocument/2006/relationships/slideLayout" Target="../slideLayouts/slideLayout66.xml"/><Relationship Id="rId31" Type="http://schemas.openxmlformats.org/officeDocument/2006/relationships/slideLayout" Target="../slideLayouts/slideLayout78.xml"/><Relationship Id="rId44" Type="http://schemas.openxmlformats.org/officeDocument/2006/relationships/slideLayout" Target="../slideLayouts/slideLayout91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slideLayout" Target="../slideLayouts/slideLayout61.xml"/><Relationship Id="rId22" Type="http://schemas.openxmlformats.org/officeDocument/2006/relationships/slideLayout" Target="../slideLayouts/slideLayout69.xml"/><Relationship Id="rId27" Type="http://schemas.openxmlformats.org/officeDocument/2006/relationships/slideLayout" Target="../slideLayouts/slideLayout74.xml"/><Relationship Id="rId30" Type="http://schemas.openxmlformats.org/officeDocument/2006/relationships/slideLayout" Target="../slideLayouts/slideLayout77.xml"/><Relationship Id="rId35" Type="http://schemas.openxmlformats.org/officeDocument/2006/relationships/slideLayout" Target="../slideLayouts/slideLayout82.xml"/><Relationship Id="rId43" Type="http://schemas.openxmlformats.org/officeDocument/2006/relationships/slideLayout" Target="../slideLayouts/slideLayout90.xml"/><Relationship Id="rId48" Type="http://schemas.openxmlformats.org/officeDocument/2006/relationships/theme" Target="../theme/theme2.xml"/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12" Type="http://schemas.openxmlformats.org/officeDocument/2006/relationships/slideLayout" Target="../slideLayouts/slideLayout59.xml"/><Relationship Id="rId17" Type="http://schemas.openxmlformats.org/officeDocument/2006/relationships/slideLayout" Target="../slideLayouts/slideLayout64.xml"/><Relationship Id="rId25" Type="http://schemas.openxmlformats.org/officeDocument/2006/relationships/slideLayout" Target="../slideLayouts/slideLayout72.xml"/><Relationship Id="rId33" Type="http://schemas.openxmlformats.org/officeDocument/2006/relationships/slideLayout" Target="../slideLayouts/slideLayout80.xml"/><Relationship Id="rId38" Type="http://schemas.openxmlformats.org/officeDocument/2006/relationships/slideLayout" Target="../slideLayouts/slideLayout85.xml"/><Relationship Id="rId46" Type="http://schemas.openxmlformats.org/officeDocument/2006/relationships/slideLayout" Target="../slideLayouts/slideLayout93.xml"/><Relationship Id="rId20" Type="http://schemas.openxmlformats.org/officeDocument/2006/relationships/slideLayout" Target="../slideLayouts/slideLayout67.xml"/><Relationship Id="rId41" Type="http://schemas.openxmlformats.org/officeDocument/2006/relationships/slideLayout" Target="../slideLayouts/slideLayout88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07.xml"/><Relationship Id="rId18" Type="http://schemas.openxmlformats.org/officeDocument/2006/relationships/slideLayout" Target="../slideLayouts/slideLayout112.xml"/><Relationship Id="rId26" Type="http://schemas.openxmlformats.org/officeDocument/2006/relationships/slideLayout" Target="../slideLayouts/slideLayout120.xml"/><Relationship Id="rId39" Type="http://schemas.openxmlformats.org/officeDocument/2006/relationships/slideLayout" Target="../slideLayouts/slideLayout133.xml"/><Relationship Id="rId21" Type="http://schemas.openxmlformats.org/officeDocument/2006/relationships/slideLayout" Target="../slideLayouts/slideLayout115.xml"/><Relationship Id="rId34" Type="http://schemas.openxmlformats.org/officeDocument/2006/relationships/slideLayout" Target="../slideLayouts/slideLayout128.xml"/><Relationship Id="rId42" Type="http://schemas.openxmlformats.org/officeDocument/2006/relationships/slideLayout" Target="../slideLayouts/slideLayout136.xml"/><Relationship Id="rId47" Type="http://schemas.openxmlformats.org/officeDocument/2006/relationships/slideLayout" Target="../slideLayouts/slideLayout141.xml"/><Relationship Id="rId7" Type="http://schemas.openxmlformats.org/officeDocument/2006/relationships/slideLayout" Target="../slideLayouts/slideLayout101.xml"/><Relationship Id="rId2" Type="http://schemas.openxmlformats.org/officeDocument/2006/relationships/slideLayout" Target="../slideLayouts/slideLayout96.xml"/><Relationship Id="rId16" Type="http://schemas.openxmlformats.org/officeDocument/2006/relationships/slideLayout" Target="../slideLayouts/slideLayout110.xml"/><Relationship Id="rId29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95.xml"/><Relationship Id="rId6" Type="http://schemas.openxmlformats.org/officeDocument/2006/relationships/slideLayout" Target="../slideLayouts/slideLayout100.xml"/><Relationship Id="rId11" Type="http://schemas.openxmlformats.org/officeDocument/2006/relationships/slideLayout" Target="../slideLayouts/slideLayout105.xml"/><Relationship Id="rId24" Type="http://schemas.openxmlformats.org/officeDocument/2006/relationships/slideLayout" Target="../slideLayouts/slideLayout118.xml"/><Relationship Id="rId32" Type="http://schemas.openxmlformats.org/officeDocument/2006/relationships/slideLayout" Target="../slideLayouts/slideLayout126.xml"/><Relationship Id="rId37" Type="http://schemas.openxmlformats.org/officeDocument/2006/relationships/slideLayout" Target="../slideLayouts/slideLayout131.xml"/><Relationship Id="rId40" Type="http://schemas.openxmlformats.org/officeDocument/2006/relationships/slideLayout" Target="../slideLayouts/slideLayout134.xml"/><Relationship Id="rId45" Type="http://schemas.openxmlformats.org/officeDocument/2006/relationships/slideLayout" Target="../slideLayouts/slideLayout139.xml"/><Relationship Id="rId5" Type="http://schemas.openxmlformats.org/officeDocument/2006/relationships/slideLayout" Target="../slideLayouts/slideLayout99.xml"/><Relationship Id="rId15" Type="http://schemas.openxmlformats.org/officeDocument/2006/relationships/slideLayout" Target="../slideLayouts/slideLayout109.xml"/><Relationship Id="rId23" Type="http://schemas.openxmlformats.org/officeDocument/2006/relationships/slideLayout" Target="../slideLayouts/slideLayout117.xml"/><Relationship Id="rId28" Type="http://schemas.openxmlformats.org/officeDocument/2006/relationships/slideLayout" Target="../slideLayouts/slideLayout122.xml"/><Relationship Id="rId36" Type="http://schemas.openxmlformats.org/officeDocument/2006/relationships/slideLayout" Target="../slideLayouts/slideLayout130.xml"/><Relationship Id="rId10" Type="http://schemas.openxmlformats.org/officeDocument/2006/relationships/slideLayout" Target="../slideLayouts/slideLayout104.xml"/><Relationship Id="rId19" Type="http://schemas.openxmlformats.org/officeDocument/2006/relationships/slideLayout" Target="../slideLayouts/slideLayout113.xml"/><Relationship Id="rId31" Type="http://schemas.openxmlformats.org/officeDocument/2006/relationships/slideLayout" Target="../slideLayouts/slideLayout125.xml"/><Relationship Id="rId44" Type="http://schemas.openxmlformats.org/officeDocument/2006/relationships/slideLayout" Target="../slideLayouts/slideLayout138.xml"/><Relationship Id="rId4" Type="http://schemas.openxmlformats.org/officeDocument/2006/relationships/slideLayout" Target="../slideLayouts/slideLayout98.xml"/><Relationship Id="rId9" Type="http://schemas.openxmlformats.org/officeDocument/2006/relationships/slideLayout" Target="../slideLayouts/slideLayout103.xml"/><Relationship Id="rId14" Type="http://schemas.openxmlformats.org/officeDocument/2006/relationships/slideLayout" Target="../slideLayouts/slideLayout108.xml"/><Relationship Id="rId22" Type="http://schemas.openxmlformats.org/officeDocument/2006/relationships/slideLayout" Target="../slideLayouts/slideLayout116.xml"/><Relationship Id="rId27" Type="http://schemas.openxmlformats.org/officeDocument/2006/relationships/slideLayout" Target="../slideLayouts/slideLayout121.xml"/><Relationship Id="rId30" Type="http://schemas.openxmlformats.org/officeDocument/2006/relationships/slideLayout" Target="../slideLayouts/slideLayout124.xml"/><Relationship Id="rId35" Type="http://schemas.openxmlformats.org/officeDocument/2006/relationships/slideLayout" Target="../slideLayouts/slideLayout129.xml"/><Relationship Id="rId43" Type="http://schemas.openxmlformats.org/officeDocument/2006/relationships/slideLayout" Target="../slideLayouts/slideLayout137.xml"/><Relationship Id="rId48" Type="http://schemas.openxmlformats.org/officeDocument/2006/relationships/theme" Target="../theme/theme3.xml"/><Relationship Id="rId8" Type="http://schemas.openxmlformats.org/officeDocument/2006/relationships/slideLayout" Target="../slideLayouts/slideLayout102.xml"/><Relationship Id="rId3" Type="http://schemas.openxmlformats.org/officeDocument/2006/relationships/slideLayout" Target="../slideLayouts/slideLayout97.xml"/><Relationship Id="rId12" Type="http://schemas.openxmlformats.org/officeDocument/2006/relationships/slideLayout" Target="../slideLayouts/slideLayout106.xml"/><Relationship Id="rId17" Type="http://schemas.openxmlformats.org/officeDocument/2006/relationships/slideLayout" Target="../slideLayouts/slideLayout111.xml"/><Relationship Id="rId25" Type="http://schemas.openxmlformats.org/officeDocument/2006/relationships/slideLayout" Target="../slideLayouts/slideLayout119.xml"/><Relationship Id="rId33" Type="http://schemas.openxmlformats.org/officeDocument/2006/relationships/slideLayout" Target="../slideLayouts/slideLayout127.xml"/><Relationship Id="rId38" Type="http://schemas.openxmlformats.org/officeDocument/2006/relationships/slideLayout" Target="../slideLayouts/slideLayout132.xml"/><Relationship Id="rId46" Type="http://schemas.openxmlformats.org/officeDocument/2006/relationships/slideLayout" Target="../slideLayouts/slideLayout140.xml"/><Relationship Id="rId20" Type="http://schemas.openxmlformats.org/officeDocument/2006/relationships/slideLayout" Target="../slideLayouts/slideLayout114.xml"/><Relationship Id="rId41" Type="http://schemas.openxmlformats.org/officeDocument/2006/relationships/slideLayout" Target="../slideLayouts/slideLayout135.xml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54.xml"/><Relationship Id="rId18" Type="http://schemas.openxmlformats.org/officeDocument/2006/relationships/slideLayout" Target="../slideLayouts/slideLayout159.xml"/><Relationship Id="rId26" Type="http://schemas.openxmlformats.org/officeDocument/2006/relationships/slideLayout" Target="../slideLayouts/slideLayout167.xml"/><Relationship Id="rId39" Type="http://schemas.openxmlformats.org/officeDocument/2006/relationships/slideLayout" Target="../slideLayouts/slideLayout180.xml"/><Relationship Id="rId21" Type="http://schemas.openxmlformats.org/officeDocument/2006/relationships/slideLayout" Target="../slideLayouts/slideLayout162.xml"/><Relationship Id="rId34" Type="http://schemas.openxmlformats.org/officeDocument/2006/relationships/slideLayout" Target="../slideLayouts/slideLayout175.xml"/><Relationship Id="rId42" Type="http://schemas.openxmlformats.org/officeDocument/2006/relationships/slideLayout" Target="../slideLayouts/slideLayout183.xml"/><Relationship Id="rId47" Type="http://schemas.openxmlformats.org/officeDocument/2006/relationships/slideLayout" Target="../slideLayouts/slideLayout188.xml"/><Relationship Id="rId7" Type="http://schemas.openxmlformats.org/officeDocument/2006/relationships/slideLayout" Target="../slideLayouts/slideLayout148.xml"/><Relationship Id="rId2" Type="http://schemas.openxmlformats.org/officeDocument/2006/relationships/slideLayout" Target="../slideLayouts/slideLayout143.xml"/><Relationship Id="rId16" Type="http://schemas.openxmlformats.org/officeDocument/2006/relationships/slideLayout" Target="../slideLayouts/slideLayout157.xml"/><Relationship Id="rId29" Type="http://schemas.openxmlformats.org/officeDocument/2006/relationships/slideLayout" Target="../slideLayouts/slideLayout170.xml"/><Relationship Id="rId1" Type="http://schemas.openxmlformats.org/officeDocument/2006/relationships/slideLayout" Target="../slideLayouts/slideLayout142.xml"/><Relationship Id="rId6" Type="http://schemas.openxmlformats.org/officeDocument/2006/relationships/slideLayout" Target="../slideLayouts/slideLayout147.xml"/><Relationship Id="rId11" Type="http://schemas.openxmlformats.org/officeDocument/2006/relationships/slideLayout" Target="../slideLayouts/slideLayout152.xml"/><Relationship Id="rId24" Type="http://schemas.openxmlformats.org/officeDocument/2006/relationships/slideLayout" Target="../slideLayouts/slideLayout165.xml"/><Relationship Id="rId32" Type="http://schemas.openxmlformats.org/officeDocument/2006/relationships/slideLayout" Target="../slideLayouts/slideLayout173.xml"/><Relationship Id="rId37" Type="http://schemas.openxmlformats.org/officeDocument/2006/relationships/slideLayout" Target="../slideLayouts/slideLayout178.xml"/><Relationship Id="rId40" Type="http://schemas.openxmlformats.org/officeDocument/2006/relationships/slideLayout" Target="../slideLayouts/slideLayout181.xml"/><Relationship Id="rId45" Type="http://schemas.openxmlformats.org/officeDocument/2006/relationships/slideLayout" Target="../slideLayouts/slideLayout186.xml"/><Relationship Id="rId5" Type="http://schemas.openxmlformats.org/officeDocument/2006/relationships/slideLayout" Target="../slideLayouts/slideLayout146.xml"/><Relationship Id="rId15" Type="http://schemas.openxmlformats.org/officeDocument/2006/relationships/slideLayout" Target="../slideLayouts/slideLayout156.xml"/><Relationship Id="rId23" Type="http://schemas.openxmlformats.org/officeDocument/2006/relationships/slideLayout" Target="../slideLayouts/slideLayout164.xml"/><Relationship Id="rId28" Type="http://schemas.openxmlformats.org/officeDocument/2006/relationships/slideLayout" Target="../slideLayouts/slideLayout169.xml"/><Relationship Id="rId36" Type="http://schemas.openxmlformats.org/officeDocument/2006/relationships/slideLayout" Target="../slideLayouts/slideLayout177.xml"/><Relationship Id="rId10" Type="http://schemas.openxmlformats.org/officeDocument/2006/relationships/slideLayout" Target="../slideLayouts/slideLayout151.xml"/><Relationship Id="rId19" Type="http://schemas.openxmlformats.org/officeDocument/2006/relationships/slideLayout" Target="../slideLayouts/slideLayout160.xml"/><Relationship Id="rId31" Type="http://schemas.openxmlformats.org/officeDocument/2006/relationships/slideLayout" Target="../slideLayouts/slideLayout172.xml"/><Relationship Id="rId44" Type="http://schemas.openxmlformats.org/officeDocument/2006/relationships/slideLayout" Target="../slideLayouts/slideLayout185.xml"/><Relationship Id="rId4" Type="http://schemas.openxmlformats.org/officeDocument/2006/relationships/slideLayout" Target="../slideLayouts/slideLayout145.xml"/><Relationship Id="rId9" Type="http://schemas.openxmlformats.org/officeDocument/2006/relationships/slideLayout" Target="../slideLayouts/slideLayout150.xml"/><Relationship Id="rId14" Type="http://schemas.openxmlformats.org/officeDocument/2006/relationships/slideLayout" Target="../slideLayouts/slideLayout155.xml"/><Relationship Id="rId22" Type="http://schemas.openxmlformats.org/officeDocument/2006/relationships/slideLayout" Target="../slideLayouts/slideLayout163.xml"/><Relationship Id="rId27" Type="http://schemas.openxmlformats.org/officeDocument/2006/relationships/slideLayout" Target="../slideLayouts/slideLayout168.xml"/><Relationship Id="rId30" Type="http://schemas.openxmlformats.org/officeDocument/2006/relationships/slideLayout" Target="../slideLayouts/slideLayout171.xml"/><Relationship Id="rId35" Type="http://schemas.openxmlformats.org/officeDocument/2006/relationships/slideLayout" Target="../slideLayouts/slideLayout176.xml"/><Relationship Id="rId43" Type="http://schemas.openxmlformats.org/officeDocument/2006/relationships/slideLayout" Target="../slideLayouts/slideLayout184.xml"/><Relationship Id="rId48" Type="http://schemas.openxmlformats.org/officeDocument/2006/relationships/theme" Target="../theme/theme4.xml"/><Relationship Id="rId8" Type="http://schemas.openxmlformats.org/officeDocument/2006/relationships/slideLayout" Target="../slideLayouts/slideLayout149.xml"/><Relationship Id="rId3" Type="http://schemas.openxmlformats.org/officeDocument/2006/relationships/slideLayout" Target="../slideLayouts/slideLayout144.xml"/><Relationship Id="rId12" Type="http://schemas.openxmlformats.org/officeDocument/2006/relationships/slideLayout" Target="../slideLayouts/slideLayout153.xml"/><Relationship Id="rId17" Type="http://schemas.openxmlformats.org/officeDocument/2006/relationships/slideLayout" Target="../slideLayouts/slideLayout158.xml"/><Relationship Id="rId25" Type="http://schemas.openxmlformats.org/officeDocument/2006/relationships/slideLayout" Target="../slideLayouts/slideLayout166.xml"/><Relationship Id="rId33" Type="http://schemas.openxmlformats.org/officeDocument/2006/relationships/slideLayout" Target="../slideLayouts/slideLayout174.xml"/><Relationship Id="rId38" Type="http://schemas.openxmlformats.org/officeDocument/2006/relationships/slideLayout" Target="../slideLayouts/slideLayout179.xml"/><Relationship Id="rId46" Type="http://schemas.openxmlformats.org/officeDocument/2006/relationships/slideLayout" Target="../slideLayouts/slideLayout187.xml"/><Relationship Id="rId20" Type="http://schemas.openxmlformats.org/officeDocument/2006/relationships/slideLayout" Target="../slideLayouts/slideLayout161.xml"/><Relationship Id="rId41" Type="http://schemas.openxmlformats.org/officeDocument/2006/relationships/slideLayout" Target="../slideLayouts/slideLayout18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69264" y="6469507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b" anchorCtr="0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xfrm>
            <a:off x="287999" y="288036"/>
            <a:ext cx="11293592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0" tIns="0" rIns="0" bIns="0"/>
          <a:lstStyle/>
          <a:p>
            <a:r>
              <a:t>Title Text</a:t>
            </a:r>
          </a:p>
        </p:txBody>
      </p:sp>
      <p:sp>
        <p:nvSpPr>
          <p:cNvPr id="49" name="Body Level One…"/>
          <p:cNvSpPr txBox="1">
            <a:spLocks noGrp="1"/>
          </p:cNvSpPr>
          <p:nvPr>
            <p:ph type="body" idx="1"/>
          </p:nvPr>
        </p:nvSpPr>
        <p:spPr>
          <a:xfrm>
            <a:off x="287300" y="1663700"/>
            <a:ext cx="11293592" cy="43346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0" tIns="0" rIns="0" bIns="0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9EB465A-FE7F-6B71-D716-1673174BBF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4125" y="6402118"/>
            <a:ext cx="2477765" cy="19050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4926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</p:sldLayoutIdLst>
  <p:transition spd="med"/>
  <p:txStyles>
    <p:titleStyle>
      <a:lvl1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chemeClr val="tx2"/>
          </a:solidFill>
          <a:uFillTx/>
          <a:latin typeface="+mj-lt"/>
          <a:ea typeface="+mj-ea"/>
          <a:cs typeface="+mj-cs"/>
          <a:sym typeface="IBM Plex Sans Light"/>
        </a:defRPr>
      </a:lvl1pPr>
      <a:lvl2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2pPr>
      <a:lvl3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3pPr>
      <a:lvl4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4pPr>
      <a:lvl5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5pPr>
      <a:lvl6pPr marL="0" marR="0" indent="181248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6pPr>
      <a:lvl7pPr marL="0" marR="0" indent="362497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7pPr>
      <a:lvl8pPr marL="0" marR="0" indent="543744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8pPr>
      <a:lvl9pPr marL="0" marR="0" indent="724993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9pPr>
    </p:titleStyle>
    <p:bodyStyle>
      <a:lvl1pPr marL="0" marR="0" indent="0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1pPr>
      <a:lvl2pPr marL="164559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–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2pPr>
      <a:lvl3pPr marL="329118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•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3pPr>
      <a:lvl4pPr marL="493677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–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4pPr>
      <a:lvl5pPr marL="571386" marR="0" indent="-228554" algn="l" defTabSz="1218956" rtl="0" eaLnBrk="1" latinLnBrk="0" hangingPunct="1">
        <a:lnSpc>
          <a:spcPct val="110000"/>
        </a:lnSpc>
        <a:spcBef>
          <a:spcPts val="1450"/>
        </a:spcBef>
        <a:spcAft>
          <a:spcPts val="0"/>
        </a:spcAft>
        <a:buClrTx/>
        <a:buSzPct val="100000"/>
        <a:buFont typeface="Arial" panose="020B0604020202020204" pitchFamily="34" charset="0"/>
        <a:buChar char="•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5pPr>
      <a:lvl6pPr marL="921346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6pPr>
      <a:lvl7pPr marL="1102595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7pPr>
      <a:lvl8pPr marL="1283843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8pPr>
      <a:lvl9pPr marL="1465091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9pPr>
    </p:bodyStyle>
    <p:otherStyle>
      <a:lvl1pPr marL="0" marR="0" indent="0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1pPr>
      <a:lvl2pPr marL="0" marR="0" indent="171461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2pPr>
      <a:lvl3pPr marL="0" marR="0" indent="342922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3pPr>
      <a:lvl4pPr marL="0" marR="0" indent="514384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4pPr>
      <a:lvl5pPr marL="0" marR="0" indent="685845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5pPr>
      <a:lvl6pPr marL="0" marR="0" indent="857307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6pPr>
      <a:lvl7pPr marL="0" marR="0" indent="1028768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7pPr>
      <a:lvl8pPr marL="0" marR="0" indent="1200230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8pPr>
      <a:lvl9pPr marL="0" marR="0" indent="1371691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320">
          <p15:clr>
            <a:srgbClr val="0F62FE"/>
          </p15:clr>
        </p15:guide>
        <p15:guide id="3" pos="364">
          <p15:clr>
            <a:srgbClr val="EE5396"/>
          </p15:clr>
        </p15:guide>
        <p15:guide id="4" pos="3840">
          <p15:clr>
            <a:srgbClr val="0F62FE"/>
          </p15:clr>
        </p15:guide>
        <p15:guide id="5" pos="1916">
          <p15:clr>
            <a:srgbClr val="EE5396"/>
          </p15:clr>
        </p15:guide>
        <p15:guide id="6" pos="5756">
          <p15:clr>
            <a:srgbClr val="EE5396"/>
          </p15:clr>
        </p15:guide>
        <p15:guide id="7" pos="7319">
          <p15:clr>
            <a:srgbClr val="EE5396"/>
          </p15:clr>
        </p15:guide>
        <p15:guide id="8" pos="8040">
          <p15:clr>
            <a:srgbClr val="EE5396"/>
          </p15:clr>
        </p15:guide>
        <p15:guide id="9" pos="4200">
          <p15:clr>
            <a:srgbClr val="EE5396"/>
          </p15:clr>
        </p15:guide>
        <p15:guide id="10" pos="3480">
          <p15:clr>
            <a:srgbClr val="EE5396"/>
          </p15:clr>
        </p15:guide>
        <p15:guide id="11" pos="9594">
          <p15:clr>
            <a:srgbClr val="EE5396"/>
          </p15:clr>
        </p15:guide>
        <p15:guide id="13" pos="11160">
          <p15:clr>
            <a:srgbClr val="EE5396"/>
          </p15:clr>
        </p15:guide>
        <p15:guide id="14" pos="11880">
          <p15:clr>
            <a:srgbClr val="EE5396"/>
          </p15:clr>
        </p15:guide>
        <p15:guide id="15" pos="13440">
          <p15:clr>
            <a:srgbClr val="EE5396"/>
          </p15:clr>
        </p15:guide>
        <p15:guide id="16" pos="14995">
          <p15:clr>
            <a:srgbClr val="EE5396"/>
          </p15:clr>
        </p15:guide>
        <p15:guide id="17" orient="horz" pos="2160">
          <p15:clr>
            <a:srgbClr val="0F62FE"/>
          </p15:clr>
        </p15:guide>
        <p15:guide id="19" orient="horz" pos="3240">
          <p15:clr>
            <a:srgbClr val="EE5396"/>
          </p15:clr>
        </p15:guide>
        <p15:guide id="20" orient="horz" pos="1080">
          <p15:clr>
            <a:srgbClr val="EE5396"/>
          </p15:clr>
        </p15:guide>
        <p15:guide id="21" orient="horz" pos="364">
          <p15:clr>
            <a:srgbClr val="EE5396"/>
          </p15:clr>
        </p15:guide>
        <p15:guide id="22" orient="horz" pos="5400">
          <p15:clr>
            <a:srgbClr val="EE5396"/>
          </p15:clr>
        </p15:guide>
        <p15:guide id="24" orient="horz" pos="7557">
          <p15:clr>
            <a:srgbClr val="EE5396"/>
          </p15:clr>
        </p15:guide>
        <p15:guide id="25" orient="horz" pos="8273">
          <p15:clr>
            <a:srgbClr val="EE5396"/>
          </p15:clr>
        </p15:guide>
        <p15:guide id="26" pos="7680">
          <p15:clr>
            <a:srgbClr val="0F62FE"/>
          </p15:clr>
        </p15:guide>
        <p15:guide id="27" pos="11520">
          <p15:clr>
            <a:srgbClr val="0F62FE"/>
          </p15:clr>
        </p15:guide>
        <p15:guide id="28" orient="horz" pos="6480">
          <p15:clr>
            <a:srgbClr val="0F62FE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69264" y="6469507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b" anchorCtr="0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xfrm>
            <a:off x="287999" y="288036"/>
            <a:ext cx="11293592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r>
              <a:t>Title Text</a:t>
            </a:r>
          </a:p>
        </p:txBody>
      </p:sp>
      <p:sp>
        <p:nvSpPr>
          <p:cNvPr id="49" name="Body Level One…"/>
          <p:cNvSpPr txBox="1">
            <a:spLocks noGrp="1"/>
          </p:cNvSpPr>
          <p:nvPr>
            <p:ph type="body" idx="1"/>
          </p:nvPr>
        </p:nvSpPr>
        <p:spPr>
          <a:xfrm>
            <a:off x="287300" y="1663700"/>
            <a:ext cx="11293592" cy="43346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9EB465A-FE7F-6B71-D716-1673174BBF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4125" y="6402118"/>
            <a:ext cx="2477765" cy="19050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7021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  <p:sldLayoutId id="2147483726" r:id="rId18"/>
    <p:sldLayoutId id="2147483727" r:id="rId19"/>
    <p:sldLayoutId id="2147483728" r:id="rId20"/>
    <p:sldLayoutId id="2147483729" r:id="rId21"/>
    <p:sldLayoutId id="2147483730" r:id="rId22"/>
    <p:sldLayoutId id="2147483731" r:id="rId23"/>
    <p:sldLayoutId id="2147483732" r:id="rId24"/>
    <p:sldLayoutId id="2147483733" r:id="rId25"/>
    <p:sldLayoutId id="2147483734" r:id="rId26"/>
    <p:sldLayoutId id="2147483735" r:id="rId27"/>
    <p:sldLayoutId id="2147483736" r:id="rId28"/>
    <p:sldLayoutId id="2147483737" r:id="rId29"/>
    <p:sldLayoutId id="2147483738" r:id="rId30"/>
    <p:sldLayoutId id="2147483739" r:id="rId31"/>
    <p:sldLayoutId id="2147483740" r:id="rId32"/>
    <p:sldLayoutId id="2147483741" r:id="rId33"/>
    <p:sldLayoutId id="2147483742" r:id="rId34"/>
    <p:sldLayoutId id="2147483743" r:id="rId35"/>
    <p:sldLayoutId id="2147483744" r:id="rId36"/>
    <p:sldLayoutId id="2147483745" r:id="rId37"/>
    <p:sldLayoutId id="2147483746" r:id="rId38"/>
    <p:sldLayoutId id="2147483747" r:id="rId39"/>
    <p:sldLayoutId id="2147483748" r:id="rId40"/>
    <p:sldLayoutId id="2147483749" r:id="rId41"/>
    <p:sldLayoutId id="2147483750" r:id="rId42"/>
    <p:sldLayoutId id="2147483751" r:id="rId43"/>
    <p:sldLayoutId id="2147483752" r:id="rId44"/>
    <p:sldLayoutId id="2147483753" r:id="rId45"/>
    <p:sldLayoutId id="2147483754" r:id="rId46"/>
    <p:sldLayoutId id="2147483755" r:id="rId47"/>
  </p:sldLayoutIdLst>
  <p:transition spd="med"/>
  <p:txStyles>
    <p:titleStyle>
      <a:lvl1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chemeClr val="tx2"/>
          </a:solidFill>
          <a:uFillTx/>
          <a:latin typeface="+mj-lt"/>
          <a:ea typeface="+mj-ea"/>
          <a:cs typeface="+mj-cs"/>
          <a:sym typeface="IBM Plex Sans Light"/>
        </a:defRPr>
      </a:lvl1pPr>
      <a:lvl2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2pPr>
      <a:lvl3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3pPr>
      <a:lvl4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4pPr>
      <a:lvl5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5pPr>
      <a:lvl6pPr marL="0" marR="0" indent="181248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6pPr>
      <a:lvl7pPr marL="0" marR="0" indent="362497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7pPr>
      <a:lvl8pPr marL="0" marR="0" indent="543744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8pPr>
      <a:lvl9pPr marL="0" marR="0" indent="724993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9pPr>
    </p:titleStyle>
    <p:bodyStyle>
      <a:lvl1pPr marL="0" marR="0" indent="0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1pPr>
      <a:lvl2pPr marL="164559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–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2pPr>
      <a:lvl3pPr marL="329118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•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3pPr>
      <a:lvl4pPr marL="493677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–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4pPr>
      <a:lvl5pPr marL="571386" marR="0" indent="-228554" algn="l" defTabSz="1218956" rtl="0" eaLnBrk="1" latinLnBrk="0" hangingPunct="1">
        <a:lnSpc>
          <a:spcPct val="110000"/>
        </a:lnSpc>
        <a:spcBef>
          <a:spcPts val="1450"/>
        </a:spcBef>
        <a:spcAft>
          <a:spcPts val="0"/>
        </a:spcAft>
        <a:buClrTx/>
        <a:buSzPct val="100000"/>
        <a:buFont typeface="Arial" panose="020B0604020202020204" pitchFamily="34" charset="0"/>
        <a:buChar char="•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5pPr>
      <a:lvl6pPr marL="921346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6pPr>
      <a:lvl7pPr marL="1102595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7pPr>
      <a:lvl8pPr marL="1283843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8pPr>
      <a:lvl9pPr marL="1465091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9pPr>
    </p:bodyStyle>
    <p:otherStyle>
      <a:lvl1pPr marL="0" marR="0" indent="0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1pPr>
      <a:lvl2pPr marL="0" marR="0" indent="171461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2pPr>
      <a:lvl3pPr marL="0" marR="0" indent="342922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3pPr>
      <a:lvl4pPr marL="0" marR="0" indent="514384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4pPr>
      <a:lvl5pPr marL="0" marR="0" indent="685845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5pPr>
      <a:lvl6pPr marL="0" marR="0" indent="857307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6pPr>
      <a:lvl7pPr marL="0" marR="0" indent="1028768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7pPr>
      <a:lvl8pPr marL="0" marR="0" indent="1200230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8pPr>
      <a:lvl9pPr marL="0" marR="0" indent="1371691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320">
          <p15:clr>
            <a:srgbClr val="0F62FE"/>
          </p15:clr>
        </p15:guide>
        <p15:guide id="3" pos="364">
          <p15:clr>
            <a:srgbClr val="EE5396"/>
          </p15:clr>
        </p15:guide>
        <p15:guide id="4" pos="3840">
          <p15:clr>
            <a:srgbClr val="0F62FE"/>
          </p15:clr>
        </p15:guide>
        <p15:guide id="5" pos="1916">
          <p15:clr>
            <a:srgbClr val="EE5396"/>
          </p15:clr>
        </p15:guide>
        <p15:guide id="6" pos="5756">
          <p15:clr>
            <a:srgbClr val="EE5396"/>
          </p15:clr>
        </p15:guide>
        <p15:guide id="7" pos="7319">
          <p15:clr>
            <a:srgbClr val="EE5396"/>
          </p15:clr>
        </p15:guide>
        <p15:guide id="8" pos="8040">
          <p15:clr>
            <a:srgbClr val="EE5396"/>
          </p15:clr>
        </p15:guide>
        <p15:guide id="9" pos="4200">
          <p15:clr>
            <a:srgbClr val="EE5396"/>
          </p15:clr>
        </p15:guide>
        <p15:guide id="10" pos="3480">
          <p15:clr>
            <a:srgbClr val="EE5396"/>
          </p15:clr>
        </p15:guide>
        <p15:guide id="11" pos="9594">
          <p15:clr>
            <a:srgbClr val="EE5396"/>
          </p15:clr>
        </p15:guide>
        <p15:guide id="13" pos="11160">
          <p15:clr>
            <a:srgbClr val="EE5396"/>
          </p15:clr>
        </p15:guide>
        <p15:guide id="14" pos="11880">
          <p15:clr>
            <a:srgbClr val="EE5396"/>
          </p15:clr>
        </p15:guide>
        <p15:guide id="15" pos="13440">
          <p15:clr>
            <a:srgbClr val="EE5396"/>
          </p15:clr>
        </p15:guide>
        <p15:guide id="16" pos="14995">
          <p15:clr>
            <a:srgbClr val="EE5396"/>
          </p15:clr>
        </p15:guide>
        <p15:guide id="17" orient="horz" pos="2160">
          <p15:clr>
            <a:srgbClr val="0F62FE"/>
          </p15:clr>
        </p15:guide>
        <p15:guide id="19" orient="horz" pos="3240">
          <p15:clr>
            <a:srgbClr val="EE5396"/>
          </p15:clr>
        </p15:guide>
        <p15:guide id="20" orient="horz" pos="1080">
          <p15:clr>
            <a:srgbClr val="EE5396"/>
          </p15:clr>
        </p15:guide>
        <p15:guide id="21" orient="horz" pos="364">
          <p15:clr>
            <a:srgbClr val="EE5396"/>
          </p15:clr>
        </p15:guide>
        <p15:guide id="22" orient="horz" pos="5400">
          <p15:clr>
            <a:srgbClr val="EE5396"/>
          </p15:clr>
        </p15:guide>
        <p15:guide id="24" orient="horz" pos="7557">
          <p15:clr>
            <a:srgbClr val="EE5396"/>
          </p15:clr>
        </p15:guide>
        <p15:guide id="25" orient="horz" pos="8273">
          <p15:clr>
            <a:srgbClr val="EE5396"/>
          </p15:clr>
        </p15:guide>
        <p15:guide id="26" pos="7680">
          <p15:clr>
            <a:srgbClr val="0F62FE"/>
          </p15:clr>
        </p15:guide>
        <p15:guide id="27" pos="11520">
          <p15:clr>
            <a:srgbClr val="0F62FE"/>
          </p15:clr>
        </p15:guide>
        <p15:guide id="28" orient="horz" pos="6480">
          <p15:clr>
            <a:srgbClr val="0F62FE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69264" y="6469507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b" anchorCtr="0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xfrm>
            <a:off x="287999" y="288036"/>
            <a:ext cx="11293592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r>
              <a:t>Title Text</a:t>
            </a:r>
          </a:p>
        </p:txBody>
      </p:sp>
      <p:sp>
        <p:nvSpPr>
          <p:cNvPr id="49" name="Body Level One…"/>
          <p:cNvSpPr txBox="1">
            <a:spLocks noGrp="1"/>
          </p:cNvSpPr>
          <p:nvPr>
            <p:ph type="body" idx="1"/>
          </p:nvPr>
        </p:nvSpPr>
        <p:spPr>
          <a:xfrm>
            <a:off x="287300" y="1663700"/>
            <a:ext cx="11293592" cy="43346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9EB465A-FE7F-6B71-D716-1673174BBF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4125" y="6402118"/>
            <a:ext cx="2477765" cy="19050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6903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  <p:sldLayoutId id="2147483774" r:id="rId18"/>
    <p:sldLayoutId id="2147483775" r:id="rId19"/>
    <p:sldLayoutId id="2147483776" r:id="rId20"/>
    <p:sldLayoutId id="2147483777" r:id="rId21"/>
    <p:sldLayoutId id="2147483778" r:id="rId22"/>
    <p:sldLayoutId id="2147483779" r:id="rId23"/>
    <p:sldLayoutId id="2147483780" r:id="rId24"/>
    <p:sldLayoutId id="2147483781" r:id="rId25"/>
    <p:sldLayoutId id="2147483782" r:id="rId26"/>
    <p:sldLayoutId id="2147483783" r:id="rId27"/>
    <p:sldLayoutId id="2147483784" r:id="rId28"/>
    <p:sldLayoutId id="2147483785" r:id="rId29"/>
    <p:sldLayoutId id="2147483786" r:id="rId30"/>
    <p:sldLayoutId id="2147483787" r:id="rId31"/>
    <p:sldLayoutId id="2147483788" r:id="rId32"/>
    <p:sldLayoutId id="2147483789" r:id="rId33"/>
    <p:sldLayoutId id="2147483790" r:id="rId34"/>
    <p:sldLayoutId id="2147483791" r:id="rId35"/>
    <p:sldLayoutId id="2147483792" r:id="rId36"/>
    <p:sldLayoutId id="2147483793" r:id="rId37"/>
    <p:sldLayoutId id="2147483794" r:id="rId38"/>
    <p:sldLayoutId id="2147483795" r:id="rId39"/>
    <p:sldLayoutId id="2147483796" r:id="rId40"/>
    <p:sldLayoutId id="2147483797" r:id="rId41"/>
    <p:sldLayoutId id="2147483798" r:id="rId42"/>
    <p:sldLayoutId id="2147483799" r:id="rId43"/>
    <p:sldLayoutId id="2147483800" r:id="rId44"/>
    <p:sldLayoutId id="2147483801" r:id="rId45"/>
    <p:sldLayoutId id="2147483802" r:id="rId46"/>
    <p:sldLayoutId id="2147483803" r:id="rId47"/>
  </p:sldLayoutIdLst>
  <p:transition spd="med"/>
  <p:txStyles>
    <p:titleStyle>
      <a:lvl1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chemeClr val="tx2"/>
          </a:solidFill>
          <a:uFillTx/>
          <a:latin typeface="+mj-lt"/>
          <a:ea typeface="+mj-ea"/>
          <a:cs typeface="+mj-cs"/>
          <a:sym typeface="IBM Plex Sans Light"/>
        </a:defRPr>
      </a:lvl1pPr>
      <a:lvl2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2pPr>
      <a:lvl3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3pPr>
      <a:lvl4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4pPr>
      <a:lvl5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5pPr>
      <a:lvl6pPr marL="0" marR="0" indent="181248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6pPr>
      <a:lvl7pPr marL="0" marR="0" indent="362497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7pPr>
      <a:lvl8pPr marL="0" marR="0" indent="543744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8pPr>
      <a:lvl9pPr marL="0" marR="0" indent="724993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9pPr>
    </p:titleStyle>
    <p:bodyStyle>
      <a:lvl1pPr marL="0" marR="0" indent="0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1pPr>
      <a:lvl2pPr marL="164559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–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2pPr>
      <a:lvl3pPr marL="329118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•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3pPr>
      <a:lvl4pPr marL="493677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–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4pPr>
      <a:lvl5pPr marL="571386" marR="0" indent="-228554" algn="l" defTabSz="1218956" rtl="0" eaLnBrk="1" latinLnBrk="0" hangingPunct="1">
        <a:lnSpc>
          <a:spcPct val="110000"/>
        </a:lnSpc>
        <a:spcBef>
          <a:spcPts val="1450"/>
        </a:spcBef>
        <a:spcAft>
          <a:spcPts val="0"/>
        </a:spcAft>
        <a:buClrTx/>
        <a:buSzPct val="100000"/>
        <a:buFont typeface="Arial" panose="020B0604020202020204" pitchFamily="34" charset="0"/>
        <a:buChar char="•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5pPr>
      <a:lvl6pPr marL="921346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6pPr>
      <a:lvl7pPr marL="1102595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7pPr>
      <a:lvl8pPr marL="1283843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8pPr>
      <a:lvl9pPr marL="1465091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9pPr>
    </p:bodyStyle>
    <p:otherStyle>
      <a:lvl1pPr marL="0" marR="0" indent="0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1pPr>
      <a:lvl2pPr marL="0" marR="0" indent="171461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2pPr>
      <a:lvl3pPr marL="0" marR="0" indent="342922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3pPr>
      <a:lvl4pPr marL="0" marR="0" indent="514384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4pPr>
      <a:lvl5pPr marL="0" marR="0" indent="685845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5pPr>
      <a:lvl6pPr marL="0" marR="0" indent="857307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6pPr>
      <a:lvl7pPr marL="0" marR="0" indent="1028768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7pPr>
      <a:lvl8pPr marL="0" marR="0" indent="1200230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8pPr>
      <a:lvl9pPr marL="0" marR="0" indent="1371691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320">
          <p15:clr>
            <a:srgbClr val="0F62FE"/>
          </p15:clr>
        </p15:guide>
        <p15:guide id="3" pos="364">
          <p15:clr>
            <a:srgbClr val="EE5396"/>
          </p15:clr>
        </p15:guide>
        <p15:guide id="4" pos="3840">
          <p15:clr>
            <a:srgbClr val="0F62FE"/>
          </p15:clr>
        </p15:guide>
        <p15:guide id="5" pos="1916">
          <p15:clr>
            <a:srgbClr val="EE5396"/>
          </p15:clr>
        </p15:guide>
        <p15:guide id="6" pos="5756">
          <p15:clr>
            <a:srgbClr val="EE5396"/>
          </p15:clr>
        </p15:guide>
        <p15:guide id="7" pos="7319">
          <p15:clr>
            <a:srgbClr val="EE5396"/>
          </p15:clr>
        </p15:guide>
        <p15:guide id="8" pos="8040">
          <p15:clr>
            <a:srgbClr val="EE5396"/>
          </p15:clr>
        </p15:guide>
        <p15:guide id="9" pos="4200">
          <p15:clr>
            <a:srgbClr val="EE5396"/>
          </p15:clr>
        </p15:guide>
        <p15:guide id="10" pos="3480">
          <p15:clr>
            <a:srgbClr val="EE5396"/>
          </p15:clr>
        </p15:guide>
        <p15:guide id="11" pos="9594">
          <p15:clr>
            <a:srgbClr val="EE5396"/>
          </p15:clr>
        </p15:guide>
        <p15:guide id="13" pos="11160">
          <p15:clr>
            <a:srgbClr val="EE5396"/>
          </p15:clr>
        </p15:guide>
        <p15:guide id="14" pos="11880">
          <p15:clr>
            <a:srgbClr val="EE5396"/>
          </p15:clr>
        </p15:guide>
        <p15:guide id="15" pos="13440">
          <p15:clr>
            <a:srgbClr val="EE5396"/>
          </p15:clr>
        </p15:guide>
        <p15:guide id="16" pos="14995">
          <p15:clr>
            <a:srgbClr val="EE5396"/>
          </p15:clr>
        </p15:guide>
        <p15:guide id="17" orient="horz" pos="2160">
          <p15:clr>
            <a:srgbClr val="0F62FE"/>
          </p15:clr>
        </p15:guide>
        <p15:guide id="19" orient="horz" pos="3240">
          <p15:clr>
            <a:srgbClr val="EE5396"/>
          </p15:clr>
        </p15:guide>
        <p15:guide id="20" orient="horz" pos="1080">
          <p15:clr>
            <a:srgbClr val="EE5396"/>
          </p15:clr>
        </p15:guide>
        <p15:guide id="21" orient="horz" pos="364">
          <p15:clr>
            <a:srgbClr val="EE5396"/>
          </p15:clr>
        </p15:guide>
        <p15:guide id="22" orient="horz" pos="5400">
          <p15:clr>
            <a:srgbClr val="EE5396"/>
          </p15:clr>
        </p15:guide>
        <p15:guide id="24" orient="horz" pos="7557">
          <p15:clr>
            <a:srgbClr val="EE5396"/>
          </p15:clr>
        </p15:guide>
        <p15:guide id="25" orient="horz" pos="8273">
          <p15:clr>
            <a:srgbClr val="EE5396"/>
          </p15:clr>
        </p15:guide>
        <p15:guide id="26" pos="7680">
          <p15:clr>
            <a:srgbClr val="0F62FE"/>
          </p15:clr>
        </p15:guide>
        <p15:guide id="27" pos="11520">
          <p15:clr>
            <a:srgbClr val="0F62FE"/>
          </p15:clr>
        </p15:guide>
        <p15:guide id="28" orient="horz" pos="6480">
          <p15:clr>
            <a:srgbClr val="0F62FE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769264" y="6469507"/>
            <a:ext cx="135436" cy="12311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b" anchorCtr="0">
            <a:spAutoFit/>
          </a:bodyPr>
          <a:lstStyle>
            <a:lvl1pPr algn="r">
              <a:defRPr sz="800" b="0" i="0">
                <a:solidFill>
                  <a:schemeClr val="tx1"/>
                </a:solidFill>
                <a:latin typeface="IBM Plex Sans" panose="020B0503050203000203" pitchFamily="34" charset="0"/>
                <a:ea typeface="+mn-ea"/>
                <a:cs typeface="+mn-cs"/>
                <a:sym typeface="IBM Plex Sans"/>
              </a:defRPr>
            </a:lvl1pPr>
          </a:lstStyle>
          <a:p>
            <a:fld id="{7BA143AF-48A9-924F-ADF9-E77C440E22FE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xfrm>
            <a:off x="287999" y="288036"/>
            <a:ext cx="11293592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r>
              <a:t>Title Text</a:t>
            </a:r>
          </a:p>
        </p:txBody>
      </p:sp>
      <p:sp>
        <p:nvSpPr>
          <p:cNvPr id="49" name="Body Level One…"/>
          <p:cNvSpPr txBox="1">
            <a:spLocks noGrp="1"/>
          </p:cNvSpPr>
          <p:nvPr>
            <p:ph type="body" idx="1"/>
          </p:nvPr>
        </p:nvSpPr>
        <p:spPr>
          <a:xfrm>
            <a:off x="287300" y="1663700"/>
            <a:ext cx="11293592" cy="43346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9EB465A-FE7F-6B71-D716-1673174BBF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4125" y="6402118"/>
            <a:ext cx="2477765" cy="19050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800" b="0" i="0">
                <a:solidFill>
                  <a:schemeClr val="tx1"/>
                </a:solidFill>
                <a:latin typeface="IBM Plex Sans" panose="020B0503050203000203" pitchFamily="34" charset="0"/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0253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  <p:sldLayoutId id="2147483822" r:id="rId18"/>
    <p:sldLayoutId id="2147483823" r:id="rId19"/>
    <p:sldLayoutId id="2147483824" r:id="rId20"/>
    <p:sldLayoutId id="2147483825" r:id="rId21"/>
    <p:sldLayoutId id="2147483826" r:id="rId22"/>
    <p:sldLayoutId id="2147483827" r:id="rId23"/>
    <p:sldLayoutId id="2147483828" r:id="rId24"/>
    <p:sldLayoutId id="2147483829" r:id="rId25"/>
    <p:sldLayoutId id="2147483830" r:id="rId26"/>
    <p:sldLayoutId id="2147483831" r:id="rId27"/>
    <p:sldLayoutId id="2147483832" r:id="rId28"/>
    <p:sldLayoutId id="2147483833" r:id="rId29"/>
    <p:sldLayoutId id="2147483834" r:id="rId30"/>
    <p:sldLayoutId id="2147483835" r:id="rId31"/>
    <p:sldLayoutId id="2147483836" r:id="rId32"/>
    <p:sldLayoutId id="2147483837" r:id="rId33"/>
    <p:sldLayoutId id="2147483838" r:id="rId34"/>
    <p:sldLayoutId id="2147483839" r:id="rId35"/>
    <p:sldLayoutId id="2147483840" r:id="rId36"/>
    <p:sldLayoutId id="2147483841" r:id="rId37"/>
    <p:sldLayoutId id="2147483842" r:id="rId38"/>
    <p:sldLayoutId id="2147483843" r:id="rId39"/>
    <p:sldLayoutId id="2147483844" r:id="rId40"/>
    <p:sldLayoutId id="2147483845" r:id="rId41"/>
    <p:sldLayoutId id="2147483846" r:id="rId42"/>
    <p:sldLayoutId id="2147483847" r:id="rId43"/>
    <p:sldLayoutId id="2147483848" r:id="rId44"/>
    <p:sldLayoutId id="2147483849" r:id="rId45"/>
    <p:sldLayoutId id="2147483850" r:id="rId46"/>
    <p:sldLayoutId id="2147483851" r:id="rId47"/>
  </p:sldLayoutIdLst>
  <p:transition spd="med"/>
  <p:txStyles>
    <p:titleStyle>
      <a:lvl1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chemeClr val="tx2"/>
          </a:solidFill>
          <a:uFillTx/>
          <a:latin typeface="+mj-lt"/>
          <a:ea typeface="+mj-ea"/>
          <a:cs typeface="+mj-cs"/>
          <a:sym typeface="IBM Plex Sans Light"/>
        </a:defRPr>
      </a:lvl1pPr>
      <a:lvl2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2pPr>
      <a:lvl3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3pPr>
      <a:lvl4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4pPr>
      <a:lvl5pPr marL="0" marR="0" indent="0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5pPr>
      <a:lvl6pPr marL="0" marR="0" indent="181248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6pPr>
      <a:lvl7pPr marL="0" marR="0" indent="362497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7pPr>
      <a:lvl8pPr marL="0" marR="0" indent="543744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8pPr>
      <a:lvl9pPr marL="0" marR="0" indent="724993" algn="l" defTabSz="1218956" rtl="0" eaLnBrk="1" latinLnBrk="0" hangingPunct="1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199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9pPr>
    </p:titleStyle>
    <p:bodyStyle>
      <a:lvl1pPr marL="0" marR="0" indent="0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1pPr>
      <a:lvl2pPr marL="164559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–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2pPr>
      <a:lvl3pPr marL="329118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•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3pPr>
      <a:lvl4pPr marL="493677" marR="0" indent="-164559" algn="l" defTabSz="1218956" rtl="0" eaLnBrk="1" latinLnBrk="0" hangingPunct="1">
        <a:lnSpc>
          <a:spcPct val="110000"/>
        </a:lnSpc>
        <a:spcBef>
          <a:spcPts val="0"/>
        </a:spcBef>
        <a:spcAft>
          <a:spcPts val="0"/>
        </a:spcAft>
        <a:buClrTx/>
        <a:buSzPct val="100000"/>
        <a:buFontTx/>
        <a:buChar char="–"/>
        <a:tabLst/>
        <a:defRPr sz="1800" b="0" i="0" u="none" strike="noStrike" cap="none" spc="0" baseline="0">
          <a:solidFill>
            <a:schemeClr val="tx1"/>
          </a:solidFill>
          <a:uFillTx/>
          <a:latin typeface="+mj-lt"/>
          <a:ea typeface="+mj-ea"/>
          <a:cs typeface="+mj-cs"/>
          <a:sym typeface="IBM Plex Sans Light"/>
        </a:defRPr>
      </a:lvl4pPr>
      <a:lvl5pPr marL="571386" marR="0" indent="-228554" algn="l" defTabSz="1218956" rtl="0" eaLnBrk="1" latinLnBrk="0" hangingPunct="1">
        <a:lnSpc>
          <a:spcPct val="110000"/>
        </a:lnSpc>
        <a:spcBef>
          <a:spcPts val="1450"/>
        </a:spcBef>
        <a:spcAft>
          <a:spcPts val="0"/>
        </a:spcAft>
        <a:buClrTx/>
        <a:buSzPct val="100000"/>
        <a:buFont typeface="Arial" panose="020B0604020202020204" pitchFamily="34" charset="0"/>
        <a:buChar char="•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5pPr>
      <a:lvl6pPr marL="921346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6pPr>
      <a:lvl7pPr marL="1102595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7pPr>
      <a:lvl8pPr marL="1283843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8pPr>
      <a:lvl9pPr marL="1465091" marR="0" indent="-194466" algn="l" defTabSz="1218956" rtl="0" eaLnBrk="1" latinLnBrk="0" hangingPunct="1">
        <a:lnSpc>
          <a:spcPct val="100000"/>
        </a:lnSpc>
        <a:spcBef>
          <a:spcPts val="1450"/>
        </a:spcBef>
        <a:spcAft>
          <a:spcPts val="0"/>
        </a:spcAft>
        <a:buClrTx/>
        <a:buSzPct val="100000"/>
        <a:buFontTx/>
        <a:buChar char="»"/>
        <a:tabLst/>
        <a:defRPr sz="1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IBM Plex Sans Light"/>
        </a:defRPr>
      </a:lvl9pPr>
    </p:bodyStyle>
    <p:otherStyle>
      <a:lvl1pPr marL="0" marR="0" indent="0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1pPr>
      <a:lvl2pPr marL="0" marR="0" indent="171461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2pPr>
      <a:lvl3pPr marL="0" marR="0" indent="342922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3pPr>
      <a:lvl4pPr marL="0" marR="0" indent="514384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4pPr>
      <a:lvl5pPr marL="0" marR="0" indent="685845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5pPr>
      <a:lvl6pPr marL="0" marR="0" indent="857307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6pPr>
      <a:lvl7pPr marL="0" marR="0" indent="1028768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7pPr>
      <a:lvl8pPr marL="0" marR="0" indent="1200230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8pPr>
      <a:lvl9pPr marL="0" marR="0" indent="1371691" algn="r" defTabSz="914461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BM Plex San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320">
          <p15:clr>
            <a:srgbClr val="0F62FE"/>
          </p15:clr>
        </p15:guide>
        <p15:guide id="3" pos="364">
          <p15:clr>
            <a:srgbClr val="EE5396"/>
          </p15:clr>
        </p15:guide>
        <p15:guide id="4" pos="3840">
          <p15:clr>
            <a:srgbClr val="0F62FE"/>
          </p15:clr>
        </p15:guide>
        <p15:guide id="5" pos="1916">
          <p15:clr>
            <a:srgbClr val="EE5396"/>
          </p15:clr>
        </p15:guide>
        <p15:guide id="6" pos="5756">
          <p15:clr>
            <a:srgbClr val="EE5396"/>
          </p15:clr>
        </p15:guide>
        <p15:guide id="7" pos="7319">
          <p15:clr>
            <a:srgbClr val="EE5396"/>
          </p15:clr>
        </p15:guide>
        <p15:guide id="8" pos="8040">
          <p15:clr>
            <a:srgbClr val="EE5396"/>
          </p15:clr>
        </p15:guide>
        <p15:guide id="9" pos="4200">
          <p15:clr>
            <a:srgbClr val="EE5396"/>
          </p15:clr>
        </p15:guide>
        <p15:guide id="10" pos="3480">
          <p15:clr>
            <a:srgbClr val="EE5396"/>
          </p15:clr>
        </p15:guide>
        <p15:guide id="11" pos="9594">
          <p15:clr>
            <a:srgbClr val="EE5396"/>
          </p15:clr>
        </p15:guide>
        <p15:guide id="13" pos="11160">
          <p15:clr>
            <a:srgbClr val="EE5396"/>
          </p15:clr>
        </p15:guide>
        <p15:guide id="14" pos="11880">
          <p15:clr>
            <a:srgbClr val="EE5396"/>
          </p15:clr>
        </p15:guide>
        <p15:guide id="15" pos="13440">
          <p15:clr>
            <a:srgbClr val="EE5396"/>
          </p15:clr>
        </p15:guide>
        <p15:guide id="16" pos="14995">
          <p15:clr>
            <a:srgbClr val="EE5396"/>
          </p15:clr>
        </p15:guide>
        <p15:guide id="17" orient="horz" pos="2160">
          <p15:clr>
            <a:srgbClr val="0F62FE"/>
          </p15:clr>
        </p15:guide>
        <p15:guide id="19" orient="horz" pos="3240">
          <p15:clr>
            <a:srgbClr val="EE5396"/>
          </p15:clr>
        </p15:guide>
        <p15:guide id="20" orient="horz" pos="1080">
          <p15:clr>
            <a:srgbClr val="EE5396"/>
          </p15:clr>
        </p15:guide>
        <p15:guide id="21" orient="horz" pos="364">
          <p15:clr>
            <a:srgbClr val="EE5396"/>
          </p15:clr>
        </p15:guide>
        <p15:guide id="22" orient="horz" pos="5400">
          <p15:clr>
            <a:srgbClr val="EE5396"/>
          </p15:clr>
        </p15:guide>
        <p15:guide id="24" orient="horz" pos="7557">
          <p15:clr>
            <a:srgbClr val="EE5396"/>
          </p15:clr>
        </p15:guide>
        <p15:guide id="25" orient="horz" pos="8273">
          <p15:clr>
            <a:srgbClr val="EE5396"/>
          </p15:clr>
        </p15:guide>
        <p15:guide id="26" pos="7680">
          <p15:clr>
            <a:srgbClr val="0F62FE"/>
          </p15:clr>
        </p15:guide>
        <p15:guide id="27" pos="11520">
          <p15:clr>
            <a:srgbClr val="0F62FE"/>
          </p15:clr>
        </p15:guide>
        <p15:guide id="28" orient="horz" pos="6480">
          <p15:clr>
            <a:srgbClr val="0F62FE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de.visualstudio.com/shortcuts/keyboard-shortcuts-windows.pd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8.xml"/><Relationship Id="rId5" Type="http://schemas.openxmlformats.org/officeDocument/2006/relationships/hyperlink" Target="https://microsoft.github.io/language-server-protocol/" TargetMode="External"/><Relationship Id="rId4" Type="http://schemas.openxmlformats.org/officeDocument/2006/relationships/hyperlink" Target="https://code.visualstudio.com/shortcuts/keyboard-shortcuts-macos.pd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8.xml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8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8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8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4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4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6A2D951-ACA0-4F0B-98CA-BFE906D35E6B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5" name="Picture 4" descr="A blue and white dot pattern&#10;&#10;Description automatically generated">
            <a:extLst>
              <a:ext uri="{FF2B5EF4-FFF2-40B4-BE49-F238E27FC236}">
                <a16:creationId xmlns:a16="http://schemas.microsoft.com/office/drawing/2014/main" id="{79103FA5-D17B-92E3-3542-4991FCE216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3652"/>
                    </a14:imgEffect>
                    <a14:imgEffect>
                      <a14:saturation sat="114000"/>
                    </a14:imgEffect>
                    <a14:imgEffect>
                      <a14:brightnessContrast bright="-17000"/>
                    </a14:imgEffect>
                  </a14:imgLayer>
                </a14:imgProps>
              </a:ext>
            </a:extLst>
          </a:blip>
          <a:srcRect l="12401" t="25521" r="22321" b="25519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2D04FA-B32C-E1F8-0150-CE4EF26270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040" y="652621"/>
            <a:ext cx="10920984" cy="1895157"/>
          </a:xfrm>
        </p:spPr>
        <p:txBody>
          <a:bodyPr anchor="t"/>
          <a:lstStyle/>
          <a:p>
            <a:pPr algn="l"/>
            <a:r>
              <a:rPr lang="en-US">
                <a:solidFill>
                  <a:schemeClr val="bg2"/>
                </a:solidFill>
              </a:rPr>
              <a:t>IDz for Visual Studio Code </a:t>
            </a:r>
            <a:br>
              <a:rPr lang="en-US">
                <a:solidFill>
                  <a:schemeClr val="bg2"/>
                </a:solidFill>
              </a:rPr>
            </a:br>
            <a:r>
              <a:rPr lang="en-US">
                <a:solidFill>
                  <a:schemeClr val="bg2"/>
                </a:solidFill>
              </a:rPr>
              <a:t>for IDz Eclipse Developers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32846-54AA-7C23-FB3B-C140275EA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568" y="6205379"/>
            <a:ext cx="6065520" cy="414877"/>
          </a:xfrm>
        </p:spPr>
        <p:txBody>
          <a:bodyPr/>
          <a:lstStyle/>
          <a:p>
            <a:pPr algn="l"/>
            <a:r>
              <a:rPr lang="en-US">
                <a:solidFill>
                  <a:schemeClr val="bg2"/>
                </a:solidFill>
              </a:rPr>
              <a:t>Chris Sayles – </a:t>
            </a:r>
            <a:r>
              <a:rPr lang="en-US" err="1">
                <a:solidFill>
                  <a:schemeClr val="bg2"/>
                </a:solidFill>
              </a:rPr>
              <a:t>christopher.sayles@ibm.com</a:t>
            </a:r>
            <a:endParaRPr lang="en-US">
              <a:solidFill>
                <a:schemeClr val="bg2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7E33DE3E-AC2B-C633-286C-47124B2D5A72}"/>
              </a:ext>
            </a:extLst>
          </p:cNvPr>
          <p:cNvSpPr txBox="1">
            <a:spLocks/>
          </p:cNvSpPr>
          <p:nvPr/>
        </p:nvSpPr>
        <p:spPr>
          <a:xfrm>
            <a:off x="5980178" y="6241955"/>
            <a:ext cx="6065520" cy="4148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0" tIns="0" rIns="0" bIns="0"/>
          <a:lstStyle>
            <a:lvl1pPr marL="0" marR="0" indent="0" algn="ctr" defTabSz="1218956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400" b="0" i="0" u="none" strike="noStrike" cap="none" spc="0" baseline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457200" marR="0" indent="0" algn="ctr" defTabSz="1218956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2000" b="0" i="0" u="none" strike="noStrike" cap="none" spc="0" baseline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914400" marR="0" indent="0" algn="ctr" defTabSz="1218956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800" b="0" i="0" u="none" strike="noStrike" cap="none" spc="0" baseline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1371600" marR="0" indent="0" algn="ctr" defTabSz="1218956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600" b="0" i="0" u="none" strike="noStrike" cap="none" spc="0" baseline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1828800" marR="0" indent="0" algn="ctr" defTabSz="1218956" rtl="0" eaLnBrk="1" latinLnBrk="0" hangingPunct="1">
              <a:lnSpc>
                <a:spcPct val="11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None/>
              <a:tabLst/>
              <a:defRPr sz="16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2286000" marR="0" indent="0" algn="ctr" defTabSz="1218956" rtl="0" eaLnBrk="1" latinLnBrk="0" hangingPunct="1">
              <a:lnSpc>
                <a:spcPct val="10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6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2743200" marR="0" indent="0" algn="ctr" defTabSz="1218956" rtl="0" eaLnBrk="1" latinLnBrk="0" hangingPunct="1">
              <a:lnSpc>
                <a:spcPct val="10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6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3200400" marR="0" indent="0" algn="ctr" defTabSz="1218956" rtl="0" eaLnBrk="1" latinLnBrk="0" hangingPunct="1">
              <a:lnSpc>
                <a:spcPct val="10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6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3657600" marR="0" indent="0" algn="ctr" defTabSz="1218956" rtl="0" eaLnBrk="1" latinLnBrk="0" hangingPunct="1">
              <a:lnSpc>
                <a:spcPct val="10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6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pPr algn="r"/>
            <a:r>
              <a:rPr lang="en-US" kern="0">
                <a:solidFill>
                  <a:schemeClr val="bg2"/>
                </a:solidFill>
              </a:rPr>
              <a:t>© IBM 2024</a:t>
            </a:r>
          </a:p>
        </p:txBody>
      </p:sp>
    </p:spTree>
    <p:extLst>
      <p:ext uri="{BB962C8B-B14F-4D97-AF65-F5344CB8AC3E}">
        <p14:creationId xmlns:p14="http://schemas.microsoft.com/office/powerpoint/2010/main" val="1954325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2242CB5-83E6-D229-69F5-6BABF57F4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8" y="192024"/>
            <a:ext cx="6126053" cy="5239544"/>
          </a:xfrm>
        </p:spPr>
        <p:txBody>
          <a:bodyPr/>
          <a:lstStyle/>
          <a:p>
            <a:r>
              <a:rPr lang="en-US" sz="3300"/>
              <a:t>Module 2 – Editing Code</a:t>
            </a:r>
            <a:br>
              <a:rPr lang="en-US"/>
            </a:br>
            <a:br>
              <a:rPr lang="en-US" sz="1600"/>
            </a:br>
            <a:r>
              <a:rPr lang="en-US" sz="1600"/>
              <a:t>- </a:t>
            </a:r>
            <a:r>
              <a:rPr lang="en-US" sz="1200">
                <a:latin typeface="IBM Plex Sans SemiBold" panose="020B0703050203000203" pitchFamily="34" charset="0"/>
              </a:rPr>
              <a:t>Navigate confidently in Visual Studio Code.</a:t>
            </a:r>
            <a:br>
              <a:rPr lang="en-US" sz="1000">
                <a:latin typeface="IBM Plex Sans SemiBold" panose="020B0703050203000203" pitchFamily="34" charset="0"/>
              </a:rPr>
            </a:br>
            <a:br>
              <a:rPr lang="en-US" sz="1000">
                <a:latin typeface="IBM Plex Sans SemiBold" panose="020B0703050203000203" pitchFamily="34" charset="0"/>
              </a:rPr>
            </a:br>
            <a:r>
              <a:rPr lang="en-US" sz="1000">
                <a:latin typeface="IBM Plex Sans SemiBold" panose="020B0703050203000203" pitchFamily="34" charset="0"/>
              </a:rPr>
              <a:t>- </a:t>
            </a:r>
            <a:r>
              <a:rPr lang="en-US" sz="1200">
                <a:latin typeface="IBM Plex Sans SemiBold" panose="020B0703050203000203" pitchFamily="34" charset="0"/>
              </a:rPr>
              <a:t>Understand the architectural differences between Eclipse and VS Code.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Configure a VS Code environment for enterprise COBOL development.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Connect securely to IBM Z resources.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Edit and navigate COBOL programs with modern productivity features.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Build, submit, and monitor batch jobs.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Browse datasets and members efficiently.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Work with copybooks and large multi-program applications.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Debug COBOL applications which are supported in their environment.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Integrate Git-based workflows into mainframe development.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Customize VS Code for personal productivity.</a:t>
            </a:r>
            <a:br>
              <a:rPr lang="en-US" sz="1200">
                <a:latin typeface="IBM Plex Sans SemiBold" panose="020B0703050203000203" pitchFamily="34" charset="0"/>
              </a:rPr>
            </a:br>
            <a:br>
              <a:rPr lang="en-US" sz="1200">
                <a:latin typeface="IBM Plex Sans SemiBold" panose="020B0703050203000203" pitchFamily="34" charset="0"/>
              </a:rPr>
            </a:br>
            <a:r>
              <a:rPr lang="en-US" sz="1200">
                <a:latin typeface="IBM Plex Sans SemiBold" panose="020B0703050203000203" pitchFamily="34" charset="0"/>
              </a:rPr>
              <a:t>- Transition common IDz Eclipse workflows to VS Code equivalents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C3B392-9961-FB64-2C5A-48921DAA2764}"/>
              </a:ext>
            </a:extLst>
          </p:cNvPr>
          <p:cNvSpPr/>
          <p:nvPr/>
        </p:nvSpPr>
        <p:spPr bwMode="auto">
          <a:xfrm>
            <a:off x="6414052" y="0"/>
            <a:ext cx="5777948" cy="6858000"/>
          </a:xfrm>
          <a:prstGeom prst="rect">
            <a:avLst/>
          </a:prstGeom>
          <a:solidFill>
            <a:schemeClr val="tx1"/>
          </a:solidFill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5" name="Picture Placeholder 4" descr="A black box with blue lights&#10;&#10;Description automatically generated">
            <a:extLst>
              <a:ext uri="{FF2B5EF4-FFF2-40B4-BE49-F238E27FC236}">
                <a16:creationId xmlns:a16="http://schemas.microsoft.com/office/drawing/2014/main" id="{89291CDB-A554-D6BF-FC89-5A032C2DFF64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>
            <a:alphaModFix amt="93000"/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30496" t="20903" r="42692" b="22481"/>
          <a:stretch/>
        </p:blipFill>
        <p:spPr>
          <a:xfrm>
            <a:off x="6416002" y="0"/>
            <a:ext cx="5775998" cy="6858001"/>
          </a:xfrm>
        </p:spPr>
      </p:pic>
    </p:spTree>
    <p:extLst>
      <p:ext uri="{BB962C8B-B14F-4D97-AF65-F5344CB8AC3E}">
        <p14:creationId xmlns:p14="http://schemas.microsoft.com/office/powerpoint/2010/main" val="3019161691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2981D91-E842-5FAF-6946-263D69DEB6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688" y="113264"/>
            <a:ext cx="9144000" cy="694944"/>
          </a:xfrm>
        </p:spPr>
        <p:txBody>
          <a:bodyPr/>
          <a:lstStyle/>
          <a:p>
            <a:pPr algn="l"/>
            <a:r>
              <a:rPr lang="en-US" sz="4400" dirty="0"/>
              <a:t>Modern Editors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8C735F61-908C-E2DC-53DA-105CBA428AE5}"/>
              </a:ext>
            </a:extLst>
          </p:cNvPr>
          <p:cNvSpPr txBox="1">
            <a:spLocks/>
          </p:cNvSpPr>
          <p:nvPr/>
        </p:nvSpPr>
        <p:spPr>
          <a:xfrm>
            <a:off x="446823" y="896112"/>
            <a:ext cx="11412945" cy="4469924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Modern editors in products like IDz and VS Code are called language sensitive editors because their tooling allows you to simultaneously edit and syntax check your work.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CBB774A-74F1-B214-20A0-F71CFA73E4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3429" y="2105619"/>
            <a:ext cx="6628571" cy="4752381"/>
          </a:xfrm>
          <a:prstGeom prst="rect">
            <a:avLst/>
          </a:prstGeom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D61420A-9CC0-7F68-5572-970EE067AAFF}"/>
              </a:ext>
            </a:extLst>
          </p:cNvPr>
          <p:cNvSpPr txBox="1"/>
          <p:nvPr/>
        </p:nvSpPr>
        <p:spPr>
          <a:xfrm rot="16200000">
            <a:off x="4182358" y="3161562"/>
            <a:ext cx="1633949" cy="323999"/>
          </a:xfrm>
          <a:prstGeom prst="rect">
            <a:avLst/>
          </a:prstGeom>
          <a:ln w="127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000" b="1" kern="0" dirty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Syntax Errors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2A5F72F-6A62-43C1-9DE3-1F1493B7169A}"/>
              </a:ext>
            </a:extLst>
          </p:cNvPr>
          <p:cNvCxnSpPr>
            <a:cxnSpLocks/>
          </p:cNvCxnSpPr>
          <p:nvPr/>
        </p:nvCxnSpPr>
        <p:spPr bwMode="auto">
          <a:xfrm flipV="1">
            <a:off x="5161332" y="2978870"/>
            <a:ext cx="402097" cy="226243"/>
          </a:xfrm>
          <a:prstGeom prst="straightConnector1">
            <a:avLst/>
          </a:prstGeom>
          <a:ln w="12700">
            <a:solidFill>
              <a:schemeClr val="tx1"/>
            </a:solidFill>
            <a:headEnd type="none" w="med" len="med"/>
            <a:tailEnd type="triangle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5783A00-A2A4-DAA4-DC44-E6AFB3004E55}"/>
              </a:ext>
            </a:extLst>
          </p:cNvPr>
          <p:cNvCxnSpPr>
            <a:cxnSpLocks/>
            <a:stCxn id="27" idx="2"/>
          </p:cNvCxnSpPr>
          <p:nvPr/>
        </p:nvCxnSpPr>
        <p:spPr bwMode="auto">
          <a:xfrm>
            <a:off x="5161332" y="3323561"/>
            <a:ext cx="402097" cy="190594"/>
          </a:xfrm>
          <a:prstGeom prst="straightConnector1">
            <a:avLst/>
          </a:prstGeom>
          <a:ln w="12700">
            <a:solidFill>
              <a:schemeClr val="tx1"/>
            </a:solidFill>
            <a:headEnd type="none" w="med" len="med"/>
            <a:tailEnd type="triangle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FB3020F1-DA7B-7BC7-0FAE-730214DD32FD}"/>
              </a:ext>
            </a:extLst>
          </p:cNvPr>
          <p:cNvSpPr txBox="1">
            <a:spLocks/>
          </p:cNvSpPr>
          <p:nvPr/>
        </p:nvSpPr>
        <p:spPr>
          <a:xfrm>
            <a:off x="446823" y="2260421"/>
            <a:ext cx="4423068" cy="3382071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IDz ships with both graphical and ISPF (3270-style) editors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VS Code’s language sensitive editor is graphical in nature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There are however a large number of keystroke combinations (keyboard shortcuts) that provide for hands-only development, navigation, etc.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hlinkClick r:id="rId3"/>
              </a:rPr>
              <a:t>Windows</a:t>
            </a:r>
            <a:endParaRPr lang="en-US" sz="2000" dirty="0"/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hlinkClick r:id="rId4"/>
              </a:rPr>
              <a:t>MacOS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Also – modern language editors are designed to work with Language Server Protocol (</a:t>
            </a:r>
            <a:r>
              <a:rPr lang="en-US" sz="2000" dirty="0">
                <a:hlinkClick r:id="rId5"/>
              </a:rPr>
              <a:t>LSP</a:t>
            </a:r>
            <a:r>
              <a:rPr lang="en-US" sz="2000" dirty="0"/>
              <a:t>)</a:t>
            </a:r>
          </a:p>
          <a:p>
            <a:endParaRPr lang="en-US" sz="20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20149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C59A5C-E1BB-6F46-9638-F1947E69BD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14EF17-A25C-EBE1-5C95-382F61A546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003" y="110693"/>
            <a:ext cx="11779993" cy="6636614"/>
          </a:xfrm>
          <a:prstGeom prst="rect">
            <a:avLst/>
          </a:prstGeom>
          <a:effectLst>
            <a:innerShdw blurRad="114300">
              <a:prstClr val="black">
                <a:alpha val="28000"/>
              </a:prstClr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2EA68A-4531-1E07-75AB-E670BD758E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8691" y="123058"/>
            <a:ext cx="6278141" cy="1188009"/>
          </a:xfrm>
        </p:spPr>
        <p:txBody>
          <a:bodyPr/>
          <a:lstStyle/>
          <a:p>
            <a:r>
              <a:rPr lang="en-US" sz="2800">
                <a:solidFill>
                  <a:schemeClr val="bg1"/>
                </a:solidFill>
              </a:rPr>
              <a:t>This is the </a:t>
            </a:r>
            <a:r>
              <a:rPr lang="en-US" sz="2800" b="1">
                <a:solidFill>
                  <a:schemeClr val="bg1"/>
                </a:solidFill>
                <a:latin typeface="IBM Plex Sans SemiBold" panose="020B0703050203000203" pitchFamily="34" charset="0"/>
              </a:rPr>
              <a:t>Visual Studio Code </a:t>
            </a:r>
            <a:r>
              <a:rPr lang="en-US" sz="2800">
                <a:solidFill>
                  <a:schemeClr val="bg1"/>
                </a:solidFill>
              </a:rPr>
              <a:t>workbench open to the </a:t>
            </a:r>
            <a:r>
              <a:rPr lang="en-US" sz="2800">
                <a:solidFill>
                  <a:schemeClr val="bg1"/>
                </a:solidFill>
                <a:latin typeface="IBM Plex Sans SemiBold" panose="020B0703050203000203" pitchFamily="34" charset="0"/>
              </a:rPr>
              <a:t>Welcome Page</a:t>
            </a: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6D833D1-C74D-08E4-8FBB-35A20CA04484}"/>
              </a:ext>
            </a:extLst>
          </p:cNvPr>
          <p:cNvSpPr txBox="1">
            <a:spLocks/>
          </p:cNvSpPr>
          <p:nvPr/>
        </p:nvSpPr>
        <p:spPr>
          <a:xfrm>
            <a:off x="1108127" y="1771935"/>
            <a:ext cx="1993500" cy="401102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2800" kern="0">
                <a:solidFill>
                  <a:schemeClr val="bg1"/>
                </a:solidFill>
              </a:rPr>
              <a:t>Activity Bar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F8012642-7B7E-263C-1352-E92D12EDF4B2}"/>
              </a:ext>
            </a:extLst>
          </p:cNvPr>
          <p:cNvPicPr>
            <a:picLocks noChangeAspect="1"/>
          </p:cNvPicPr>
          <p:nvPr/>
        </p:nvPicPr>
        <p:blipFill>
          <a:blip>
            <a:lum bright="70000" contrast="-7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4303" y="1720479"/>
            <a:ext cx="504013" cy="50401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7159E794-0E90-E427-CA36-9256D21E4BD0}"/>
              </a:ext>
            </a:extLst>
          </p:cNvPr>
          <p:cNvSpPr txBox="1">
            <a:spLocks/>
          </p:cNvSpPr>
          <p:nvPr/>
        </p:nvSpPr>
        <p:spPr>
          <a:xfrm>
            <a:off x="988597" y="2570720"/>
            <a:ext cx="1993500" cy="401102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2800" kern="0">
                <a:solidFill>
                  <a:schemeClr val="bg1"/>
                </a:solidFill>
              </a:rPr>
              <a:t>Start Menu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ADF8F206-F6AA-79D9-872D-6B8020D0FA20}"/>
              </a:ext>
            </a:extLst>
          </p:cNvPr>
          <p:cNvPicPr>
            <a:picLocks noChangeAspect="1"/>
          </p:cNvPicPr>
          <p:nvPr/>
        </p:nvPicPr>
        <p:blipFill>
          <a:blip>
            <a:lum bright="70000" contrast="-70000"/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82097" y="2510681"/>
            <a:ext cx="521179" cy="521179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5C7C55B0-848D-495B-D74B-2051483D37E3}"/>
              </a:ext>
            </a:extLst>
          </p:cNvPr>
          <p:cNvSpPr txBox="1">
            <a:spLocks/>
          </p:cNvSpPr>
          <p:nvPr/>
        </p:nvSpPr>
        <p:spPr>
          <a:xfrm>
            <a:off x="7397393" y="4349288"/>
            <a:ext cx="2579693" cy="401102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2800" kern="0">
                <a:solidFill>
                  <a:schemeClr val="bg1"/>
                </a:solidFill>
              </a:rPr>
              <a:t>Walkthroughs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061F6B7-409C-BD8C-1AD1-13CAC47E7FC4}"/>
              </a:ext>
            </a:extLst>
          </p:cNvPr>
          <p:cNvPicPr>
            <a:picLocks noChangeAspect="1"/>
          </p:cNvPicPr>
          <p:nvPr/>
        </p:nvPicPr>
        <p:blipFill>
          <a:blip>
            <a:lum bright="70000" contrast="-70000"/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81284" y="3812554"/>
            <a:ext cx="476787" cy="476787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11CC2665-DAFA-4C19-A3FD-DDB4DE8DDFEF}"/>
              </a:ext>
            </a:extLst>
          </p:cNvPr>
          <p:cNvSpPr txBox="1">
            <a:spLocks/>
          </p:cNvSpPr>
          <p:nvPr/>
        </p:nvSpPr>
        <p:spPr>
          <a:xfrm>
            <a:off x="5391758" y="5347746"/>
            <a:ext cx="4675111" cy="401102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1800" kern="0">
                <a:solidFill>
                  <a:schemeClr val="bg1"/>
                </a:solidFill>
              </a:rPr>
              <a:t>If you do not want to see the Welcome page on startup, uncheck this box</a:t>
            </a:r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01ADAF01-80BB-A9FF-6E15-75FBA2032E75}"/>
              </a:ext>
            </a:extLst>
          </p:cNvPr>
          <p:cNvPicPr>
            <a:picLocks noChangeAspect="1"/>
          </p:cNvPicPr>
          <p:nvPr/>
        </p:nvPicPr>
        <p:blipFill>
          <a:blip>
            <a:lum bright="70000" contrast="-70000"/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6150484" y="5748848"/>
            <a:ext cx="521179" cy="521179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CA9F05F6-341C-7ED4-703A-F25597E5F4A3}"/>
              </a:ext>
            </a:extLst>
          </p:cNvPr>
          <p:cNvPicPr>
            <a:picLocks noChangeAspect="1"/>
          </p:cNvPicPr>
          <p:nvPr/>
        </p:nvPicPr>
        <p:blipFill>
          <a:blip>
            <a:lum bright="70000" contrast="-70000"/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58354" y="864239"/>
            <a:ext cx="307419" cy="307419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5EAD170D-2F69-9F9A-DA7B-5917EB8E03B2}"/>
              </a:ext>
            </a:extLst>
          </p:cNvPr>
          <p:cNvSpPr txBox="1">
            <a:spLocks/>
          </p:cNvSpPr>
          <p:nvPr/>
        </p:nvSpPr>
        <p:spPr>
          <a:xfrm>
            <a:off x="2578496" y="1144734"/>
            <a:ext cx="1993500" cy="289034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1800" kern="0">
                <a:solidFill>
                  <a:schemeClr val="bg1"/>
                </a:solidFill>
              </a:rPr>
              <a:t>Editor Views</a:t>
            </a:r>
          </a:p>
        </p:txBody>
      </p:sp>
      <p:sp>
        <p:nvSpPr>
          <p:cNvPr id="20" name="Left Bracket 19">
            <a:extLst>
              <a:ext uri="{FF2B5EF4-FFF2-40B4-BE49-F238E27FC236}">
                <a16:creationId xmlns:a16="http://schemas.microsoft.com/office/drawing/2014/main" id="{2ED537DA-8338-065B-64BA-227199FF16D3}"/>
              </a:ext>
            </a:extLst>
          </p:cNvPr>
          <p:cNvSpPr/>
          <p:nvPr/>
        </p:nvSpPr>
        <p:spPr bwMode="auto">
          <a:xfrm rot="16200000">
            <a:off x="3498529" y="-692119"/>
            <a:ext cx="147177" cy="2965542"/>
          </a:xfrm>
          <a:prstGeom prst="leftBracket">
            <a:avLst/>
          </a:prstGeom>
          <a:noFill/>
          <a:ln w="12700">
            <a:solidFill>
              <a:schemeClr val="bg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0E12E840-699C-D13A-EDCA-68DE49C6CA8B}"/>
              </a:ext>
            </a:extLst>
          </p:cNvPr>
          <p:cNvSpPr txBox="1">
            <a:spLocks/>
          </p:cNvSpPr>
          <p:nvPr/>
        </p:nvSpPr>
        <p:spPr>
          <a:xfrm>
            <a:off x="9582892" y="5674547"/>
            <a:ext cx="1993500" cy="401102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2800" kern="0">
                <a:solidFill>
                  <a:schemeClr val="bg1"/>
                </a:solidFill>
              </a:rPr>
              <a:t>Status Bar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5A6DA870-001F-DE5F-108E-721E4904A803}"/>
              </a:ext>
            </a:extLst>
          </p:cNvPr>
          <p:cNvSpPr txBox="1">
            <a:spLocks/>
          </p:cNvSpPr>
          <p:nvPr/>
        </p:nvSpPr>
        <p:spPr>
          <a:xfrm>
            <a:off x="131631" y="5184299"/>
            <a:ext cx="1993500" cy="326894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2000" b="1" kern="0">
                <a:solidFill>
                  <a:schemeClr val="bg1"/>
                </a:solidFill>
              </a:rPr>
              <a:t>Side Bar</a:t>
            </a:r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97C377F5-E275-29DF-D3C4-75FBBFDCAD05}"/>
              </a:ext>
            </a:extLst>
          </p:cNvPr>
          <p:cNvPicPr>
            <a:picLocks noChangeAspect="1"/>
          </p:cNvPicPr>
          <p:nvPr/>
        </p:nvPicPr>
        <p:blipFill>
          <a:blip>
            <a:lum bright="70000" contrast="-70000"/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9716496" y="6085614"/>
            <a:ext cx="521179" cy="521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375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3EF1A4-6ED9-4CAD-5774-CB99CE7C21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928F467-06A6-95A3-656D-3BC6FB8D0D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8620" y="0"/>
            <a:ext cx="6307498" cy="62755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949F95-3D2F-44ED-FB9A-7CA3F38CBB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40240" y="1351748"/>
            <a:ext cx="2651760" cy="1188009"/>
          </a:xfrm>
        </p:spPr>
        <p:txBody>
          <a:bodyPr/>
          <a:lstStyle/>
          <a:p>
            <a:r>
              <a:rPr lang="en-US" sz="2400" dirty="0">
                <a:solidFill>
                  <a:schemeClr val="bg1"/>
                </a:solidFill>
              </a:rPr>
              <a:t>Scroll down in the Welcome Page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FD4D4D-BB2C-D128-AC23-C9C769EB301C}"/>
              </a:ext>
            </a:extLst>
          </p:cNvPr>
          <p:cNvSpPr txBox="1">
            <a:spLocks/>
          </p:cNvSpPr>
          <p:nvPr/>
        </p:nvSpPr>
        <p:spPr>
          <a:xfrm rot="16200000">
            <a:off x="3874911" y="2250001"/>
            <a:ext cx="3566315" cy="401102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3200" b="1" kern="0">
                <a:solidFill>
                  <a:schemeClr val="bg1"/>
                </a:solidFill>
              </a:rPr>
              <a:t>Advanced Features</a:t>
            </a:r>
          </a:p>
        </p:txBody>
      </p:sp>
      <p:sp>
        <p:nvSpPr>
          <p:cNvPr id="20" name="Left Bracket 19">
            <a:extLst>
              <a:ext uri="{FF2B5EF4-FFF2-40B4-BE49-F238E27FC236}">
                <a16:creationId xmlns:a16="http://schemas.microsoft.com/office/drawing/2014/main" id="{D4528AF5-16CD-CBF7-4D10-5C1A24AD575F}"/>
              </a:ext>
            </a:extLst>
          </p:cNvPr>
          <p:cNvSpPr/>
          <p:nvPr/>
        </p:nvSpPr>
        <p:spPr bwMode="auto">
          <a:xfrm rot="16200000">
            <a:off x="3498529" y="-692119"/>
            <a:ext cx="147177" cy="2965542"/>
          </a:xfrm>
          <a:prstGeom prst="leftBracket">
            <a:avLst/>
          </a:prstGeom>
          <a:noFill/>
          <a:ln w="12700">
            <a:solidFill>
              <a:schemeClr val="bg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F1B413C-E638-AE0D-E6E9-23B74A4C183E}"/>
              </a:ext>
            </a:extLst>
          </p:cNvPr>
          <p:cNvSpPr txBox="1"/>
          <p:nvPr/>
        </p:nvSpPr>
        <p:spPr>
          <a:xfrm>
            <a:off x="-1" y="208666"/>
            <a:ext cx="5858621" cy="1569660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>
            <a:spAutoFit/>
          </a:bodyPr>
          <a:lstStyle/>
          <a:p>
            <a:r>
              <a:rPr lang="en-US" altLang="en-US" sz="3200" b="1">
                <a:solidFill>
                  <a:schemeClr val="tx1"/>
                </a:solidFill>
                <a:latin typeface="IBM Plex Sans SemiBold" panose="020B070305020300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Additional Development Tools shown in the Welcome Page</a:t>
            </a:r>
            <a:endParaRPr lang="en-US" sz="3200" b="1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AF044858-4450-51AB-5385-D71859B3F6CC}"/>
              </a:ext>
            </a:extLst>
          </p:cNvPr>
          <p:cNvSpPr txBox="1">
            <a:spLocks/>
          </p:cNvSpPr>
          <p:nvPr/>
        </p:nvSpPr>
        <p:spPr>
          <a:xfrm>
            <a:off x="968031" y="1903562"/>
            <a:ext cx="5208171" cy="4287044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/>
              <a:t>A dozen extra Views </a:t>
            </a:r>
            <a:r>
              <a:rPr lang="en-US" sz="3000">
                <a:sym typeface="Wingdings" panose="05000000000000000000" pitchFamily="2" charset="2"/>
              </a:rPr>
              <a:t></a:t>
            </a:r>
            <a:r>
              <a:rPr lang="en-US" sz="3000"/>
              <a:t>      that provide additional  quality features for z/Enterprise development projects:</a:t>
            </a:r>
          </a:p>
          <a:p>
            <a:endParaRPr lang="en-US" sz="8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/>
              <a:t>Analysis and coding tools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/>
              <a:t>Application maintenance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/>
              <a:t>Production support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2000"/>
              <a:t>Bugs for programs that have been running in production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4FBCE43-899B-1131-D101-67F0B09AAEAC}"/>
              </a:ext>
            </a:extLst>
          </p:cNvPr>
          <p:cNvGrpSpPr/>
          <p:nvPr/>
        </p:nvGrpSpPr>
        <p:grpSpPr>
          <a:xfrm>
            <a:off x="11925300" y="2210670"/>
            <a:ext cx="238124" cy="927118"/>
            <a:chOff x="11930870" y="3429000"/>
            <a:chExt cx="251174" cy="927118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4F4F02B-665D-8A8A-0FD1-AE7DA647EA36}"/>
                </a:ext>
              </a:extLst>
            </p:cNvPr>
            <p:cNvSpPr/>
            <p:nvPr/>
          </p:nvSpPr>
          <p:spPr bwMode="auto">
            <a:xfrm>
              <a:off x="11930870" y="3429000"/>
              <a:ext cx="251174" cy="919065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 w="19050">
              <a:noFill/>
              <a:headEnd type="none" w="med" len="med"/>
              <a:tailEnd type="none" w="med" len="me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vert="horz" wrap="square" lIns="91440" tIns="91440" rIns="91440" bIns="9144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IBM Plex Sans Light"/>
                <a:buNone/>
                <a:tabLst/>
              </a:pPr>
              <a:endParaRPr kumimoji="0" 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5" name="Arrow: Down 4">
              <a:extLst>
                <a:ext uri="{FF2B5EF4-FFF2-40B4-BE49-F238E27FC236}">
                  <a16:creationId xmlns:a16="http://schemas.microsoft.com/office/drawing/2014/main" id="{49690713-60CD-680E-4E75-7A3CE954DEE3}"/>
                </a:ext>
              </a:extLst>
            </p:cNvPr>
            <p:cNvSpPr/>
            <p:nvPr/>
          </p:nvSpPr>
          <p:spPr bwMode="auto">
            <a:xfrm>
              <a:off x="11930870" y="3446383"/>
              <a:ext cx="215814" cy="909735"/>
            </a:xfrm>
            <a:prstGeom prst="downArrow">
              <a:avLst/>
            </a:prstGeom>
            <a:solidFill>
              <a:srgbClr val="E5F6FF"/>
            </a:solidFill>
            <a:ln w="19050">
              <a:solidFill>
                <a:srgbClr val="E5F6FF"/>
              </a:solidFill>
              <a:headEnd type="none" w="med" len="med"/>
              <a:tailEnd type="none" w="med" len="me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vert="horz" wrap="square" lIns="91440" tIns="91440" rIns="91440" bIns="9144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IBM Plex Sans Light"/>
                <a:buNone/>
                <a:tabLst/>
              </a:pPr>
              <a:endParaRPr kumimoji="0" 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581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B6B100-B600-8357-28B9-6CBC6F80F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EFC4937-9462-DBD2-4BE2-B23CFC27A0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3788" y="195119"/>
            <a:ext cx="9668256" cy="66628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4D1F70-5BCF-0613-4515-229CC42DB5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2262" y="808515"/>
            <a:ext cx="2154791" cy="570403"/>
          </a:xfrm>
        </p:spPr>
        <p:txBody>
          <a:bodyPr/>
          <a:lstStyle/>
          <a:p>
            <a:r>
              <a:rPr lang="en-US" sz="2400">
                <a:solidFill>
                  <a:schemeClr val="bg1">
                    <a:lumMod val="65000"/>
                  </a:schemeClr>
                </a:solidFill>
              </a:rPr>
              <a:t>Welcome </a:t>
            </a:r>
            <a:br>
              <a:rPr lang="en-US" sz="2400">
                <a:solidFill>
                  <a:schemeClr val="bg1">
                    <a:lumMod val="65000"/>
                  </a:schemeClr>
                </a:solidFill>
              </a:rPr>
            </a:br>
            <a:r>
              <a:rPr lang="en-US" sz="2400">
                <a:solidFill>
                  <a:schemeClr val="bg1">
                    <a:lumMod val="65000"/>
                  </a:schemeClr>
                </a:solidFill>
              </a:rPr>
              <a:t>Page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F7575BDA-E0E8-1DF9-B57A-0BB294BE4409}"/>
              </a:ext>
            </a:extLst>
          </p:cNvPr>
          <p:cNvSpPr txBox="1">
            <a:spLocks/>
          </p:cNvSpPr>
          <p:nvPr/>
        </p:nvSpPr>
        <p:spPr>
          <a:xfrm>
            <a:off x="426018" y="5657637"/>
            <a:ext cx="1993500" cy="326894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2000" kern="0">
                <a:solidFill>
                  <a:schemeClr val="bg1"/>
                </a:solidFill>
              </a:rPr>
              <a:t>Primary Side Bar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30C3D0-536F-9E36-8D95-8D726C5DCAA2}"/>
              </a:ext>
            </a:extLst>
          </p:cNvPr>
          <p:cNvSpPr txBox="1">
            <a:spLocks/>
          </p:cNvSpPr>
          <p:nvPr/>
        </p:nvSpPr>
        <p:spPr>
          <a:xfrm>
            <a:off x="9314470" y="2523033"/>
            <a:ext cx="2651760" cy="11612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2400" kern="0">
                <a:solidFill>
                  <a:schemeClr val="bg1"/>
                </a:solidFill>
              </a:rPr>
              <a:t>Scroll down in the Welcome Page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2A2E790D-0B1A-1888-1DF0-61D718ADCF16}"/>
              </a:ext>
            </a:extLst>
          </p:cNvPr>
          <p:cNvSpPr txBox="1">
            <a:spLocks/>
          </p:cNvSpPr>
          <p:nvPr/>
        </p:nvSpPr>
        <p:spPr>
          <a:xfrm>
            <a:off x="-13192" y="2327818"/>
            <a:ext cx="2573106" cy="1348459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The </a:t>
            </a:r>
            <a:r>
              <a:rPr lang="en-US" sz="1600" b="1"/>
              <a:t>Welcome Page </a:t>
            </a:r>
            <a:r>
              <a:rPr lang="en-US" sz="1600"/>
              <a:t>also displays installed and configured Views that provide (launch) a rich feature list.</a:t>
            </a:r>
          </a:p>
          <a:p>
            <a:endParaRPr lang="en-US" sz="1600"/>
          </a:p>
          <a:p>
            <a:r>
              <a:rPr lang="en-US" sz="1600"/>
              <a:t>Each of which can save time and effort, improve application quality or both.</a:t>
            </a:r>
          </a:p>
          <a:p>
            <a:endParaRPr lang="en-US" sz="1600"/>
          </a:p>
          <a:p>
            <a:r>
              <a:rPr lang="en-US" sz="1600"/>
              <a:t>In IDz, features such as these are often contained inside of nested Context Menus.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39F55DC-4FBB-27E4-D822-2B8E706625E1}"/>
              </a:ext>
            </a:extLst>
          </p:cNvPr>
          <p:cNvGrpSpPr/>
          <p:nvPr/>
        </p:nvGrpSpPr>
        <p:grpSpPr>
          <a:xfrm>
            <a:off x="5552955" y="1607548"/>
            <a:ext cx="3730200" cy="3624050"/>
            <a:chOff x="5458685" y="1607548"/>
            <a:chExt cx="3730200" cy="3624050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2CAF2900-DC1E-F950-3FEA-349B5BD7008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60225" y="2533667"/>
              <a:ext cx="3228660" cy="2285221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647C6BC-180C-7981-8BAB-591C3AD50811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5458685" y="1607548"/>
              <a:ext cx="492113" cy="898121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C85461F-1C42-0BC5-7246-9400013DAFB8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5468112" y="4818888"/>
              <a:ext cx="460798" cy="41271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1094D4EC-E8BB-23DA-4B69-FF1600C13E49}"/>
              </a:ext>
            </a:extLst>
          </p:cNvPr>
          <p:cNvSpPr txBox="1"/>
          <p:nvPr/>
        </p:nvSpPr>
        <p:spPr>
          <a:xfrm>
            <a:off x="3045126" y="3044716"/>
            <a:ext cx="2252080" cy="12161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 lIns="0" tIns="0" rIns="0" bIns="0" rtlCol="0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bg1"/>
                </a:solidFill>
              </a:rPr>
              <a:t>Click</a:t>
            </a:r>
            <a:r>
              <a:rPr lang="en-US" sz="1400">
                <a:solidFill>
                  <a:schemeClr val="bg1"/>
                </a:solidFill>
              </a:rPr>
              <a:t> to launch the feature</a:t>
            </a:r>
          </a:p>
          <a:p>
            <a:endParaRPr lang="en-US" sz="14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bg1"/>
                </a:solidFill>
              </a:rPr>
              <a:t>Hover</a:t>
            </a:r>
            <a:r>
              <a:rPr lang="en-US" sz="1400">
                <a:solidFill>
                  <a:schemeClr val="bg1"/>
                </a:solidFill>
              </a:rPr>
              <a:t> to display the feature’s functionality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CC8BA61-CBCD-3086-31DD-CF57FD7D44A2}"/>
              </a:ext>
            </a:extLst>
          </p:cNvPr>
          <p:cNvSpPr txBox="1"/>
          <p:nvPr/>
        </p:nvSpPr>
        <p:spPr>
          <a:xfrm>
            <a:off x="32934" y="27432"/>
            <a:ext cx="2641132" cy="2062103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>
            <a:spAutoFit/>
          </a:bodyPr>
          <a:lstStyle/>
          <a:p>
            <a:r>
              <a:rPr lang="en-US" sz="3200" b="1"/>
              <a:t>Information on the Advanced Features</a:t>
            </a:r>
            <a:endParaRPr lang="en-US" sz="32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6C06245-DB65-0637-80BB-889ECCB11525}"/>
              </a:ext>
            </a:extLst>
          </p:cNvPr>
          <p:cNvGrpSpPr/>
          <p:nvPr/>
        </p:nvGrpSpPr>
        <p:grpSpPr>
          <a:xfrm rot="16200000">
            <a:off x="11520605" y="3724454"/>
            <a:ext cx="927118" cy="317955"/>
            <a:chOff x="9380528" y="4292144"/>
            <a:chExt cx="927118" cy="31795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3C35E63-F658-F6DB-6FF0-4C504D3F969D}"/>
                </a:ext>
              </a:extLst>
            </p:cNvPr>
            <p:cNvSpPr/>
            <p:nvPr/>
          </p:nvSpPr>
          <p:spPr bwMode="auto">
            <a:xfrm rot="5400000" flipH="1">
              <a:off x="9689136" y="3991589"/>
              <a:ext cx="317955" cy="919065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 w="19050">
              <a:noFill/>
              <a:headEnd type="none" w="med" len="med"/>
              <a:tailEnd type="none" w="med" len="me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vert="horz" wrap="square" lIns="91440" tIns="91440" rIns="91440" bIns="9144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IBM Plex Sans Light"/>
                <a:buNone/>
                <a:tabLst/>
              </a:pPr>
              <a:endParaRPr kumimoji="0" 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7" name="Arrow: Down 6">
              <a:extLst>
                <a:ext uri="{FF2B5EF4-FFF2-40B4-BE49-F238E27FC236}">
                  <a16:creationId xmlns:a16="http://schemas.microsoft.com/office/drawing/2014/main" id="{10B44F96-4502-0D02-5C2F-05F51147A689}"/>
                </a:ext>
              </a:extLst>
            </p:cNvPr>
            <p:cNvSpPr/>
            <p:nvPr/>
          </p:nvSpPr>
          <p:spPr bwMode="auto">
            <a:xfrm rot="5400000" flipH="1">
              <a:off x="9733095" y="3973100"/>
              <a:ext cx="204601" cy="909735"/>
            </a:xfrm>
            <a:prstGeom prst="downArrow">
              <a:avLst/>
            </a:prstGeom>
            <a:solidFill>
              <a:srgbClr val="E5F6FF"/>
            </a:solidFill>
            <a:ln w="19050">
              <a:solidFill>
                <a:srgbClr val="E5F6FF"/>
              </a:solidFill>
              <a:headEnd type="none" w="med" len="med"/>
              <a:tailEnd type="none" w="med" len="me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vert="horz" wrap="square" lIns="91440" tIns="91440" rIns="91440" bIns="9144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IBM Plex Sans Light"/>
                <a:buNone/>
                <a:tabLst/>
              </a:pPr>
              <a:endParaRPr kumimoji="0" 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52616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FD325A-EF03-07BE-C72B-EC8C99E57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E5D0E834-73FB-031E-5D4D-096CA4CB7FA8}"/>
              </a:ext>
            </a:extLst>
          </p:cNvPr>
          <p:cNvSpPr txBox="1">
            <a:spLocks/>
          </p:cNvSpPr>
          <p:nvPr/>
        </p:nvSpPr>
        <p:spPr>
          <a:xfrm>
            <a:off x="87388" y="1086192"/>
            <a:ext cx="2755586" cy="5084442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500" b="1" dirty="0"/>
              <a:t>Activity Bar: </a:t>
            </a:r>
            <a:r>
              <a:rPr lang="en-US" sz="1500" dirty="0"/>
              <a:t>Contains icons that launch different VS Code tools </a:t>
            </a:r>
            <a:r>
              <a:rPr lang="en-US" sz="1500" b="1" dirty="0"/>
              <a:t>– Perspective Switch</a:t>
            </a:r>
          </a:p>
          <a:p>
            <a:endParaRPr lang="en-US" sz="1500" dirty="0"/>
          </a:p>
          <a:p>
            <a:r>
              <a:rPr lang="en-US" sz="1500" b="1" dirty="0"/>
              <a:t>Sidebar</a:t>
            </a:r>
            <a:r>
              <a:rPr lang="en-US" sz="1500" dirty="0"/>
              <a:t>: Displays the view(s) associated with the currently selected Activity</a:t>
            </a:r>
          </a:p>
          <a:p>
            <a:endParaRPr lang="en-US" sz="1500" b="1" dirty="0"/>
          </a:p>
          <a:p>
            <a:r>
              <a:rPr lang="en-US" sz="1500" b="1" dirty="0"/>
              <a:t>Editor Area: </a:t>
            </a:r>
            <a:r>
              <a:rPr lang="en-US" sz="1500" dirty="0"/>
              <a:t>File editing pane</a:t>
            </a:r>
          </a:p>
          <a:p>
            <a:endParaRPr lang="en-US" sz="1500" dirty="0"/>
          </a:p>
          <a:p>
            <a:r>
              <a:rPr lang="en-US" sz="1500" b="1" dirty="0"/>
              <a:t>Chat View: </a:t>
            </a:r>
            <a:r>
              <a:rPr lang="en-US" sz="1500" dirty="0"/>
              <a:t>Informational access to AI Tools</a:t>
            </a:r>
          </a:p>
          <a:p>
            <a:endParaRPr lang="en-US" sz="1500" b="1" dirty="0"/>
          </a:p>
          <a:p>
            <a:r>
              <a:rPr lang="en-US" sz="1500" b="1" dirty="0"/>
              <a:t>Status Bar</a:t>
            </a:r>
            <a:r>
              <a:rPr lang="en-US" sz="1500" dirty="0"/>
              <a:t>: Displays information about the open file</a:t>
            </a:r>
          </a:p>
          <a:p>
            <a:endParaRPr lang="en-US" sz="1500" dirty="0"/>
          </a:p>
          <a:p>
            <a:r>
              <a:rPr lang="en-US" sz="1500" b="1" dirty="0"/>
              <a:t>Panels</a:t>
            </a:r>
            <a:r>
              <a:rPr lang="en-US" sz="1500" dirty="0"/>
              <a:t>: Additional areas for additional tools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8259109-9C92-9B4F-4E0E-A979E47B39D1}"/>
              </a:ext>
            </a:extLst>
          </p:cNvPr>
          <p:cNvSpPr txBox="1"/>
          <p:nvPr/>
        </p:nvSpPr>
        <p:spPr>
          <a:xfrm>
            <a:off x="32933" y="27432"/>
            <a:ext cx="8118377" cy="646331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>
            <a:spAutoFit/>
          </a:bodyPr>
          <a:lstStyle/>
          <a:p>
            <a:r>
              <a:rPr lang="en-US" b="1"/>
              <a:t>VS Code – From 10,000 Feet</a:t>
            </a:r>
            <a:endParaRPr lang="en-US" sz="36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441C29-4E11-9C9E-98EB-2FF8199A6E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528" y="711088"/>
            <a:ext cx="8911472" cy="5552627"/>
          </a:xfrm>
          <a:prstGeom prst="rect">
            <a:avLst/>
          </a:prstGeom>
        </p:spPr>
      </p:pic>
      <p:sp>
        <p:nvSpPr>
          <p:cNvPr id="12" name="Left Brace 11">
            <a:extLst>
              <a:ext uri="{FF2B5EF4-FFF2-40B4-BE49-F238E27FC236}">
                <a16:creationId xmlns:a16="http://schemas.microsoft.com/office/drawing/2014/main" id="{AEE64A4A-4BD5-2BC5-8FA5-71176388354E}"/>
              </a:ext>
            </a:extLst>
          </p:cNvPr>
          <p:cNvSpPr/>
          <p:nvPr/>
        </p:nvSpPr>
        <p:spPr bwMode="auto">
          <a:xfrm rot="16200000">
            <a:off x="7616072" y="1965496"/>
            <a:ext cx="240384" cy="8911472"/>
          </a:xfrm>
          <a:prstGeom prst="leftBrace">
            <a:avLst/>
          </a:prstGeom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3E36210-0813-633E-E5AE-D3071949C5C5}"/>
              </a:ext>
            </a:extLst>
          </p:cNvPr>
          <p:cNvSpPr txBox="1"/>
          <p:nvPr/>
        </p:nvSpPr>
        <p:spPr>
          <a:xfrm>
            <a:off x="7004117" y="6411032"/>
            <a:ext cx="1442300" cy="3354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000" b="1" kern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Status Bar</a:t>
            </a:r>
          </a:p>
        </p:txBody>
      </p:sp>
      <p:sp>
        <p:nvSpPr>
          <p:cNvPr id="19" name="Left Brace 18">
            <a:extLst>
              <a:ext uri="{FF2B5EF4-FFF2-40B4-BE49-F238E27FC236}">
                <a16:creationId xmlns:a16="http://schemas.microsoft.com/office/drawing/2014/main" id="{4DC95479-6F19-4E14-6262-44400F7A517E}"/>
              </a:ext>
            </a:extLst>
          </p:cNvPr>
          <p:cNvSpPr/>
          <p:nvPr/>
        </p:nvSpPr>
        <p:spPr bwMode="auto">
          <a:xfrm rot="16200000">
            <a:off x="4211428" y="4916863"/>
            <a:ext cx="335432" cy="1443087"/>
          </a:xfrm>
          <a:prstGeom prst="leftBrace">
            <a:avLst/>
          </a:prstGeom>
          <a:ln w="12700">
            <a:solidFill>
              <a:srgbClr val="FFF1F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DF3B6A4-6AD1-AB4D-04BF-1D354C56EC2D}"/>
              </a:ext>
            </a:extLst>
          </p:cNvPr>
          <p:cNvSpPr txBox="1"/>
          <p:nvPr/>
        </p:nvSpPr>
        <p:spPr>
          <a:xfrm>
            <a:off x="3924427" y="5675733"/>
            <a:ext cx="985636" cy="3354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000" b="1" kern="0">
                <a:solidFill>
                  <a:schemeClr val="bg1"/>
                </a:solidFill>
                <a:ea typeface="+mj-ea"/>
                <a:cs typeface="+mj-cs"/>
                <a:sym typeface="IBM Plex Sans Light"/>
              </a:rPr>
              <a:t>Side Bar</a:t>
            </a:r>
          </a:p>
        </p:txBody>
      </p:sp>
      <p:sp>
        <p:nvSpPr>
          <p:cNvPr id="23" name="Left Brace 22">
            <a:extLst>
              <a:ext uri="{FF2B5EF4-FFF2-40B4-BE49-F238E27FC236}">
                <a16:creationId xmlns:a16="http://schemas.microsoft.com/office/drawing/2014/main" id="{31098CA4-F6F0-0B84-C877-6C0E0E7B1D9F}"/>
              </a:ext>
            </a:extLst>
          </p:cNvPr>
          <p:cNvSpPr/>
          <p:nvPr/>
        </p:nvSpPr>
        <p:spPr bwMode="auto">
          <a:xfrm rot="5400000" flipV="1">
            <a:off x="6902390" y="-261201"/>
            <a:ext cx="335432" cy="3714162"/>
          </a:xfrm>
          <a:prstGeom prst="leftBrace">
            <a:avLst/>
          </a:prstGeom>
          <a:ln w="12700">
            <a:solidFill>
              <a:srgbClr val="FFF1F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D2EC36F-4143-2848-292D-CC443098CAA1}"/>
              </a:ext>
            </a:extLst>
          </p:cNvPr>
          <p:cNvSpPr txBox="1"/>
          <p:nvPr/>
        </p:nvSpPr>
        <p:spPr>
          <a:xfrm>
            <a:off x="6376967" y="1279112"/>
            <a:ext cx="985636" cy="3354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000" b="1" kern="0">
                <a:solidFill>
                  <a:schemeClr val="bg1"/>
                </a:solidFill>
                <a:ea typeface="+mj-ea"/>
                <a:cs typeface="+mj-cs"/>
                <a:sym typeface="IBM Plex Sans Light"/>
              </a:rPr>
              <a:t>Editor Area</a:t>
            </a:r>
          </a:p>
        </p:txBody>
      </p:sp>
      <p:sp>
        <p:nvSpPr>
          <p:cNvPr id="33" name="Left Brace 32">
            <a:extLst>
              <a:ext uri="{FF2B5EF4-FFF2-40B4-BE49-F238E27FC236}">
                <a16:creationId xmlns:a16="http://schemas.microsoft.com/office/drawing/2014/main" id="{6C454FD8-D235-AF9B-31E6-8E3435E0A9C1}"/>
              </a:ext>
            </a:extLst>
          </p:cNvPr>
          <p:cNvSpPr/>
          <p:nvPr/>
        </p:nvSpPr>
        <p:spPr bwMode="auto">
          <a:xfrm rot="5400000" flipV="1">
            <a:off x="10350110" y="99123"/>
            <a:ext cx="335432" cy="3011600"/>
          </a:xfrm>
          <a:prstGeom prst="leftBrace">
            <a:avLst/>
          </a:prstGeom>
          <a:ln w="12700">
            <a:solidFill>
              <a:srgbClr val="FFF1F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502009D-95A8-FB31-827A-B6B57C3CB1A8}"/>
              </a:ext>
            </a:extLst>
          </p:cNvPr>
          <p:cNvSpPr txBox="1"/>
          <p:nvPr/>
        </p:nvSpPr>
        <p:spPr>
          <a:xfrm>
            <a:off x="9967128" y="1307583"/>
            <a:ext cx="985636" cy="3354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000" b="1" kern="0">
                <a:solidFill>
                  <a:schemeClr val="bg1"/>
                </a:solidFill>
                <a:ea typeface="+mj-ea"/>
                <a:cs typeface="+mj-cs"/>
                <a:sym typeface="IBM Plex Sans Light"/>
              </a:rPr>
              <a:t>Chat View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D18F7A9-2178-0B52-75D2-354529A77F78}"/>
              </a:ext>
            </a:extLst>
          </p:cNvPr>
          <p:cNvSpPr txBox="1"/>
          <p:nvPr/>
        </p:nvSpPr>
        <p:spPr>
          <a:xfrm>
            <a:off x="7165674" y="5094405"/>
            <a:ext cx="985636" cy="3354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000" b="1" kern="0">
                <a:solidFill>
                  <a:schemeClr val="bg1"/>
                </a:solidFill>
                <a:ea typeface="+mj-ea"/>
                <a:cs typeface="+mj-cs"/>
                <a:sym typeface="IBM Plex Sans Light"/>
              </a:rPr>
              <a:t>Panels</a:t>
            </a:r>
          </a:p>
        </p:txBody>
      </p:sp>
      <p:sp>
        <p:nvSpPr>
          <p:cNvPr id="46" name="Left Brace 45">
            <a:extLst>
              <a:ext uri="{FF2B5EF4-FFF2-40B4-BE49-F238E27FC236}">
                <a16:creationId xmlns:a16="http://schemas.microsoft.com/office/drawing/2014/main" id="{8DC462AE-DB4F-F8F6-E6F6-6C2AC6D2E326}"/>
              </a:ext>
            </a:extLst>
          </p:cNvPr>
          <p:cNvSpPr/>
          <p:nvPr/>
        </p:nvSpPr>
        <p:spPr bwMode="auto">
          <a:xfrm>
            <a:off x="2927813" y="921470"/>
            <a:ext cx="335432" cy="5242094"/>
          </a:xfrm>
          <a:prstGeom prst="leftBrace">
            <a:avLst/>
          </a:prstGeom>
          <a:noFill/>
          <a:ln w="12700">
            <a:solidFill>
              <a:schemeClr val="tx1"/>
            </a:solidFill>
            <a:headEnd type="none" w="med" len="med"/>
            <a:tailEnd type="non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4D0676C-B065-AE8C-68BC-4994D8752D13}"/>
              </a:ext>
            </a:extLst>
          </p:cNvPr>
          <p:cNvSpPr txBox="1"/>
          <p:nvPr/>
        </p:nvSpPr>
        <p:spPr>
          <a:xfrm rot="16200000">
            <a:off x="2431989" y="3744815"/>
            <a:ext cx="985636" cy="335431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000" b="1" kern="0">
                <a:ea typeface="+mj-ea"/>
                <a:cs typeface="+mj-cs"/>
                <a:sym typeface="IBM Plex Sans Light"/>
              </a:rPr>
              <a:t>Activity Bar</a:t>
            </a:r>
          </a:p>
        </p:txBody>
      </p:sp>
    </p:spTree>
    <p:extLst>
      <p:ext uri="{BB962C8B-B14F-4D97-AF65-F5344CB8AC3E}">
        <p14:creationId xmlns:p14="http://schemas.microsoft.com/office/powerpoint/2010/main" val="1582975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0CE75-30AF-2AE1-6541-B9CF7EE876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5FE58A04-B27F-D746-B5C6-678D749595BD}"/>
              </a:ext>
            </a:extLst>
          </p:cNvPr>
          <p:cNvSpPr txBox="1">
            <a:spLocks/>
          </p:cNvSpPr>
          <p:nvPr/>
        </p:nvSpPr>
        <p:spPr>
          <a:xfrm>
            <a:off x="426018" y="5657637"/>
            <a:ext cx="1993500" cy="326894"/>
          </a:xfrm>
          <a:prstGeom prst="rect">
            <a:avLst/>
          </a:prstGeom>
          <a:noFill/>
          <a:ln w="12700">
            <a:miter lim="400000"/>
          </a:ln>
          <a:effectLst>
            <a:innerShdw blurRad="658027">
              <a:prstClr val="black">
                <a:alpha val="20000"/>
              </a:prstClr>
            </a:innerShdw>
          </a:effectLst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0" tIns="0" rIns="0" bIns="0" anchor="b"/>
          <a:lstStyle>
            <a:lvl1pPr marL="0" marR="0" indent="0" algn="ctr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6000" b="0" i="0" u="none" strike="noStrike" cap="none" spc="0" baseline="0">
                <a:solidFill>
                  <a:schemeClr val="tx2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0" marR="0" indent="0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0" marR="0" indent="181248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0" marR="0" indent="362497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0" marR="0" indent="543744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0" marR="0" indent="724993" algn="l" defTabSz="1218956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99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2000" kern="0">
                <a:solidFill>
                  <a:schemeClr val="bg1"/>
                </a:solidFill>
              </a:rPr>
              <a:t>Primary Side Bar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FF0391F2-2279-6552-1F6A-600D6E2896EF}"/>
              </a:ext>
            </a:extLst>
          </p:cNvPr>
          <p:cNvSpPr txBox="1">
            <a:spLocks/>
          </p:cNvSpPr>
          <p:nvPr/>
        </p:nvSpPr>
        <p:spPr>
          <a:xfrm>
            <a:off x="63873" y="785747"/>
            <a:ext cx="3072520" cy="4606714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Both IDz and VS Code have a top-level menu system that provides access to almost all available product functionality.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VS Code also has a robust Help ecosystem – starting with Help menu’s Ask @vscode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5F3EB32-A0D0-3BC7-87C8-3778445561DA}"/>
              </a:ext>
            </a:extLst>
          </p:cNvPr>
          <p:cNvSpPr txBox="1"/>
          <p:nvPr/>
        </p:nvSpPr>
        <p:spPr>
          <a:xfrm>
            <a:off x="32934" y="27432"/>
            <a:ext cx="2573106" cy="646331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>
            <a:spAutoFit/>
          </a:bodyPr>
          <a:lstStyle/>
          <a:p>
            <a:r>
              <a:rPr lang="en-US" sz="3600" b="1"/>
              <a:t>Menus</a:t>
            </a:r>
            <a:endParaRPr lang="en-US" sz="36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DE27AA-14E3-7873-15A5-2300CC6801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2556" y="2399087"/>
            <a:ext cx="7202754" cy="23383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AAD3AFE-6982-1CE7-4445-0410C2D04E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9442" y="27432"/>
            <a:ext cx="7202753" cy="2046983"/>
          </a:xfrm>
          <a:prstGeom prst="rect">
            <a:avLst/>
          </a:prstGeom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4AF12C-65DB-CB76-BB11-8FBAC8F0E120}"/>
              </a:ext>
            </a:extLst>
          </p:cNvPr>
          <p:cNvSpPr txBox="1"/>
          <p:nvPr/>
        </p:nvSpPr>
        <p:spPr>
          <a:xfrm>
            <a:off x="3396331" y="-32202"/>
            <a:ext cx="1827807" cy="4399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200" kern="0">
                <a:solidFill>
                  <a:srgbClr val="000000"/>
                </a:solidFill>
                <a:latin typeface="IBM Plex Sans SemiBold" panose="020B0703050203000203" pitchFamily="34" charset="0"/>
                <a:ea typeface="+mj-ea"/>
                <a:cs typeface="+mj-cs"/>
                <a:sym typeface="IBM Plex Sans Light"/>
              </a:rPr>
              <a:t>IDz Menu </a:t>
            </a:r>
            <a:r>
              <a:rPr lang="en-US" sz="2200" kern="0">
                <a:solidFill>
                  <a:srgbClr val="000000"/>
                </a:solidFill>
                <a:latin typeface="IBM Plex Sans SemiBold" panose="020B0703050203000203" pitchFamily="34" charset="0"/>
                <a:ea typeface="+mj-ea"/>
                <a:cs typeface="+mj-cs"/>
                <a:sym typeface="Wingdings" panose="05000000000000000000" pitchFamily="2" charset="2"/>
              </a:rPr>
              <a:t></a:t>
            </a:r>
            <a:endParaRPr lang="en-US" sz="2200" kern="0">
              <a:solidFill>
                <a:srgbClr val="000000"/>
              </a:solidFill>
              <a:latin typeface="IBM Plex Sans SemiBold" panose="020B0703050203000203" pitchFamily="34" charset="0"/>
              <a:ea typeface="+mj-ea"/>
              <a:cs typeface="+mj-cs"/>
              <a:sym typeface="IBM Plex Sans Ligh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B410C4-F1D2-C1E6-C3D6-6A52E90FCA86}"/>
              </a:ext>
            </a:extLst>
          </p:cNvPr>
          <p:cNvSpPr txBox="1"/>
          <p:nvPr/>
        </p:nvSpPr>
        <p:spPr>
          <a:xfrm>
            <a:off x="3261027" y="2399087"/>
            <a:ext cx="1827807" cy="4399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200" kern="0">
                <a:solidFill>
                  <a:srgbClr val="000000"/>
                </a:solidFill>
                <a:latin typeface="IBM Plex Sans SemiBold" panose="020B0703050203000203" pitchFamily="34" charset="0"/>
                <a:ea typeface="+mj-ea"/>
                <a:cs typeface="+mj-cs"/>
                <a:sym typeface="IBM Plex Sans Light"/>
              </a:rPr>
              <a:t>VSC Menu </a:t>
            </a:r>
            <a:r>
              <a:rPr lang="en-US" sz="2200" kern="0">
                <a:solidFill>
                  <a:srgbClr val="000000"/>
                </a:solidFill>
                <a:latin typeface="IBM Plex Sans SemiBold" panose="020B0703050203000203" pitchFamily="34" charset="0"/>
                <a:ea typeface="+mj-ea"/>
                <a:cs typeface="+mj-cs"/>
                <a:sym typeface="Wingdings" panose="05000000000000000000" pitchFamily="2" charset="2"/>
              </a:rPr>
              <a:t></a:t>
            </a:r>
            <a:endParaRPr lang="en-US" sz="2200" kern="0">
              <a:solidFill>
                <a:srgbClr val="000000"/>
              </a:solidFill>
              <a:latin typeface="IBM Plex Sans SemiBold" panose="020B0703050203000203" pitchFamily="34" charset="0"/>
              <a:ea typeface="+mj-ea"/>
              <a:cs typeface="+mj-cs"/>
              <a:sym typeface="IBM Plex Sans Light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E3CB2D4-1518-35CE-EB55-88EC2941B3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556" y="5175504"/>
            <a:ext cx="5180952" cy="168571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F8BE970-3433-524B-CAF5-766BB6A647ED}"/>
              </a:ext>
            </a:extLst>
          </p:cNvPr>
          <p:cNvSpPr txBox="1"/>
          <p:nvPr/>
        </p:nvSpPr>
        <p:spPr>
          <a:xfrm>
            <a:off x="2956228" y="5764557"/>
            <a:ext cx="1827807" cy="4399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200" kern="0">
                <a:solidFill>
                  <a:srgbClr val="000000"/>
                </a:solidFill>
                <a:latin typeface="IBM Plex Sans SemiBold" panose="020B0703050203000203" pitchFamily="34" charset="0"/>
                <a:ea typeface="+mj-ea"/>
                <a:cs typeface="+mj-cs"/>
                <a:sym typeface="IBM Plex Sans Light"/>
              </a:rPr>
              <a:t>Ask @vscode</a:t>
            </a:r>
            <a:r>
              <a:rPr lang="en-US" sz="2200" kern="0">
                <a:solidFill>
                  <a:srgbClr val="000000"/>
                </a:solidFill>
                <a:latin typeface="IBM Plex Sans SemiBold" panose="020B0703050203000203" pitchFamily="34" charset="0"/>
                <a:ea typeface="+mj-ea"/>
                <a:cs typeface="+mj-cs"/>
                <a:sym typeface="Wingdings" panose="05000000000000000000" pitchFamily="2" charset="2"/>
              </a:rPr>
              <a:t></a:t>
            </a:r>
            <a:endParaRPr lang="en-US" sz="2200" kern="0">
              <a:solidFill>
                <a:srgbClr val="000000"/>
              </a:solidFill>
              <a:latin typeface="IBM Plex Sans SemiBold" panose="020B0703050203000203" pitchFamily="34" charset="0"/>
              <a:ea typeface="+mj-ea"/>
              <a:cs typeface="+mj-cs"/>
              <a:sym typeface="IBM Plex Sans Light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29591E2-EAE9-11FA-FFC2-B66D50D448C2}"/>
              </a:ext>
            </a:extLst>
          </p:cNvPr>
          <p:cNvGrpSpPr/>
          <p:nvPr/>
        </p:nvGrpSpPr>
        <p:grpSpPr>
          <a:xfrm>
            <a:off x="9390053" y="4273094"/>
            <a:ext cx="927118" cy="317955"/>
            <a:chOff x="9380528" y="4292144"/>
            <a:chExt cx="927118" cy="317955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9B85D461-9CAA-9AEC-075F-10E92CF4B638}"/>
                </a:ext>
              </a:extLst>
            </p:cNvPr>
            <p:cNvSpPr/>
            <p:nvPr/>
          </p:nvSpPr>
          <p:spPr bwMode="auto">
            <a:xfrm rot="5400000" flipH="1">
              <a:off x="9689136" y="3991589"/>
              <a:ext cx="317955" cy="919065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 w="19050">
              <a:noFill/>
              <a:headEnd type="none" w="med" len="med"/>
              <a:tailEnd type="none" w="med" len="me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vert="horz" wrap="square" lIns="91440" tIns="91440" rIns="91440" bIns="9144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IBM Plex Sans Light"/>
                <a:buNone/>
                <a:tabLst/>
              </a:pPr>
              <a:endParaRPr kumimoji="0" 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4" name="Arrow: Down 3">
              <a:extLst>
                <a:ext uri="{FF2B5EF4-FFF2-40B4-BE49-F238E27FC236}">
                  <a16:creationId xmlns:a16="http://schemas.microsoft.com/office/drawing/2014/main" id="{A9C60523-7005-4A54-23AD-6F2D028281D2}"/>
                </a:ext>
              </a:extLst>
            </p:cNvPr>
            <p:cNvSpPr/>
            <p:nvPr/>
          </p:nvSpPr>
          <p:spPr bwMode="auto">
            <a:xfrm rot="5400000" flipH="1">
              <a:off x="9733095" y="3973100"/>
              <a:ext cx="204601" cy="909735"/>
            </a:xfrm>
            <a:prstGeom prst="downArrow">
              <a:avLst/>
            </a:prstGeom>
            <a:solidFill>
              <a:srgbClr val="E5F6FF"/>
            </a:solidFill>
            <a:ln w="19050">
              <a:solidFill>
                <a:srgbClr val="E5F6FF"/>
              </a:solidFill>
              <a:headEnd type="none" w="med" len="med"/>
              <a:tailEnd type="none" w="med" len="me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vert="horz" wrap="square" lIns="91440" tIns="91440" rIns="91440" bIns="9144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IBM Plex Sans Light"/>
                <a:buNone/>
                <a:tabLst/>
              </a:pPr>
              <a:endParaRPr kumimoji="0" 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D89BE58-5ED7-FB94-5F34-9A9B87CA7FE9}"/>
              </a:ext>
            </a:extLst>
          </p:cNvPr>
          <p:cNvGrpSpPr/>
          <p:nvPr/>
        </p:nvGrpSpPr>
        <p:grpSpPr>
          <a:xfrm>
            <a:off x="7611133" y="785747"/>
            <a:ext cx="972800" cy="462027"/>
            <a:chOff x="7611133" y="785747"/>
            <a:chExt cx="972800" cy="462027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D4F4BEB-85BC-834C-1F25-DCC39AFB3B81}"/>
                </a:ext>
              </a:extLst>
            </p:cNvPr>
            <p:cNvSpPr/>
            <p:nvPr/>
          </p:nvSpPr>
          <p:spPr bwMode="auto">
            <a:xfrm rot="16200000">
              <a:off x="7839652" y="557228"/>
              <a:ext cx="462027" cy="919065"/>
            </a:xfrm>
            <a:prstGeom prst="rect">
              <a:avLst/>
            </a:prstGeom>
            <a:solidFill>
              <a:schemeClr val="bg1"/>
            </a:solidFill>
            <a:ln w="19050">
              <a:noFill/>
              <a:headEnd type="none" w="med" len="med"/>
              <a:tailEnd type="none" w="med" len="me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vert="horz" wrap="square" lIns="91440" tIns="91440" rIns="91440" bIns="9144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IBM Plex Sans Light"/>
                <a:buNone/>
                <a:tabLst/>
              </a:pPr>
              <a:endParaRPr kumimoji="0" 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  <p:sp>
          <p:nvSpPr>
            <p:cNvPr id="8" name="Arrow: Down 7">
              <a:extLst>
                <a:ext uri="{FF2B5EF4-FFF2-40B4-BE49-F238E27FC236}">
                  <a16:creationId xmlns:a16="http://schemas.microsoft.com/office/drawing/2014/main" id="{D8481C5B-9510-E50A-D00A-3B46D2A86521}"/>
                </a:ext>
              </a:extLst>
            </p:cNvPr>
            <p:cNvSpPr/>
            <p:nvPr/>
          </p:nvSpPr>
          <p:spPr bwMode="auto">
            <a:xfrm rot="16200000">
              <a:off x="8026765" y="561892"/>
              <a:ext cx="204601" cy="909735"/>
            </a:xfrm>
            <a:prstGeom prst="downArrow">
              <a:avLst/>
            </a:prstGeom>
            <a:solidFill>
              <a:schemeClr val="accent1"/>
            </a:solidFill>
            <a:ln w="19050">
              <a:solidFill>
                <a:srgbClr val="E5F6FF"/>
              </a:solidFill>
              <a:headEnd type="none" w="med" len="med"/>
              <a:tailEnd type="none" w="med" len="med"/>
            </a:ln>
            <a:effectLst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vert="horz" wrap="square" lIns="91440" tIns="91440" rIns="91440" bIns="9144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IBM Plex Sans Light"/>
                <a:buNone/>
                <a:tabLst/>
              </a:pPr>
              <a:endParaRPr kumimoji="0" 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60248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DDE238-8A45-C267-C982-C1E815B9FC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D08780B-55D8-646E-DDA7-8928CAC16F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4940" y="21521"/>
            <a:ext cx="4352381" cy="4466667"/>
          </a:xfrm>
          <a:prstGeom prst="rect">
            <a:avLst/>
          </a:prstGeom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49069CC-9B52-7BD9-B7A4-1F7A52246C0A}"/>
              </a:ext>
            </a:extLst>
          </p:cNvPr>
          <p:cNvSpPr txBox="1"/>
          <p:nvPr/>
        </p:nvSpPr>
        <p:spPr>
          <a:xfrm>
            <a:off x="5586884" y="1673309"/>
            <a:ext cx="1827807" cy="4399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200" kern="0">
                <a:solidFill>
                  <a:srgbClr val="000000"/>
                </a:solidFill>
                <a:latin typeface="IBM Plex Sans SemiBold" panose="020B0703050203000203" pitchFamily="34" charset="0"/>
                <a:ea typeface="+mj-ea"/>
                <a:cs typeface="+mj-cs"/>
                <a:sym typeface="IBM Plex Sans Light"/>
              </a:rPr>
              <a:t>IDz Context Menu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2C0038E-AD5D-06E0-AA51-25C8711CE2CD}"/>
              </a:ext>
            </a:extLst>
          </p:cNvPr>
          <p:cNvSpPr txBox="1">
            <a:spLocks/>
          </p:cNvSpPr>
          <p:nvPr/>
        </p:nvSpPr>
        <p:spPr>
          <a:xfrm rot="16200000">
            <a:off x="2913889" y="2277003"/>
            <a:ext cx="3275758" cy="735140"/>
          </a:xfrm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438400">
              <a:spcBef>
                <a:spcPts val="2900"/>
              </a:spcBef>
              <a:buSzPct val="100000"/>
            </a:pPr>
            <a:r>
              <a:rPr lang="en-US" sz="1600" b="1" i="1" kern="0" dirty="0">
                <a:sym typeface="IBM Plex Sans Light"/>
              </a:rPr>
              <a:t>Context</a:t>
            </a:r>
            <a:r>
              <a:rPr lang="en-US" sz="1600" kern="0" dirty="0">
                <a:sym typeface="IBM Plex Sans Light"/>
              </a:rPr>
              <a:t> is what you clicked on – in this case, a folder named cobol</a:t>
            </a:r>
            <a:endParaRPr lang="en-US" sz="1600" kern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46DEBF-2EF8-BE08-8025-9CE3CA65EF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0571" y="1734833"/>
            <a:ext cx="3771429" cy="5095238"/>
          </a:xfrm>
          <a:prstGeom prst="rect">
            <a:avLst/>
          </a:prstGeom>
        </p:spPr>
      </p:pic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211B0F73-A3E4-AED6-BA8F-456A664FD8AE}"/>
              </a:ext>
            </a:extLst>
          </p:cNvPr>
          <p:cNvSpPr txBox="1">
            <a:spLocks/>
          </p:cNvSpPr>
          <p:nvPr/>
        </p:nvSpPr>
        <p:spPr>
          <a:xfrm>
            <a:off x="161177" y="886804"/>
            <a:ext cx="3826359" cy="3135040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Just as in IDz/eclipse, z/Enterprise developers using VS Code with COBOL, JCL, PL/I, Rexx, Assembler, etc. make heavy use of the Right-Click “Context” Menu method – as it is often the quickest way to access a specific tool, or specific tool option:</a:t>
            </a:r>
          </a:p>
          <a:p>
            <a:endParaRPr lang="en-US" sz="2000"/>
          </a:p>
          <a:p>
            <a:pPr marL="457200" indent="-457200">
              <a:buAutoNum type="arabicPeriod"/>
            </a:pPr>
            <a:r>
              <a:rPr lang="en-US" sz="1600" b="1"/>
              <a:t>Select</a:t>
            </a:r>
            <a:r>
              <a:rPr lang="en-US" sz="1600"/>
              <a:t> some workbench tool or workspace element (set context)</a:t>
            </a:r>
          </a:p>
          <a:p>
            <a:pPr marL="457200" indent="-457200">
              <a:buAutoNum type="arabicPeriod"/>
            </a:pPr>
            <a:r>
              <a:rPr lang="en-US" sz="1600" b="1"/>
              <a:t>Right-click</a:t>
            </a:r>
            <a:r>
              <a:rPr lang="en-US" sz="1600"/>
              <a:t> to obtain a list of operations on that element or tool</a:t>
            </a:r>
          </a:p>
          <a:p>
            <a:pPr marL="457200" indent="-457200">
              <a:buAutoNum type="arabicPeriod"/>
            </a:pPr>
            <a:endParaRPr lang="en-US" sz="1600"/>
          </a:p>
          <a:p>
            <a:r>
              <a:rPr lang="en-US" sz="1600"/>
              <a:t>Note that the </a:t>
            </a:r>
            <a:r>
              <a:rPr lang="en-US" sz="1600" b="1"/>
              <a:t>Context Menu </a:t>
            </a:r>
            <a:r>
              <a:rPr lang="en-US" sz="1600"/>
              <a:t>is not the same as </a:t>
            </a:r>
            <a:r>
              <a:rPr lang="en-US" sz="1600" b="1"/>
              <a:t>Content Assist </a:t>
            </a:r>
            <a:r>
              <a:rPr lang="en-US" sz="1600"/>
              <a:t>(</a:t>
            </a:r>
            <a:r>
              <a:rPr lang="en-US" sz="1600" i="1"/>
              <a:t>Ctrl+Spacebar</a:t>
            </a:r>
            <a:r>
              <a:rPr lang="en-US" sz="1600"/>
              <a:t>) – which creates a list of legitimate values for a program element or file being edited.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5F758752-C591-F8D4-E21E-95A1D8B9CC70}"/>
              </a:ext>
            </a:extLst>
          </p:cNvPr>
          <p:cNvSpPr txBox="1"/>
          <p:nvPr/>
        </p:nvSpPr>
        <p:spPr>
          <a:xfrm>
            <a:off x="32933" y="27432"/>
            <a:ext cx="3954603" cy="646331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>
            <a:spAutoFit/>
          </a:bodyPr>
          <a:lstStyle/>
          <a:p>
            <a:r>
              <a:rPr lang="en-US" sz="3600" b="1"/>
              <a:t>Context Menu</a:t>
            </a:r>
            <a:endParaRPr lang="en-US" sz="36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5A97C8-3AAE-3E91-ADF0-B9D0847583C1}"/>
              </a:ext>
            </a:extLst>
          </p:cNvPr>
          <p:cNvSpPr txBox="1"/>
          <p:nvPr/>
        </p:nvSpPr>
        <p:spPr>
          <a:xfrm>
            <a:off x="9485479" y="2113256"/>
            <a:ext cx="2665779" cy="43994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2400" kern="0">
                <a:solidFill>
                  <a:schemeClr val="bg1"/>
                </a:solidFill>
                <a:latin typeface="IBM Plex Sans SemiBold" panose="020B0703050203000203" pitchFamily="34" charset="0"/>
                <a:ea typeface="+mj-ea"/>
                <a:cs typeface="+mj-cs"/>
                <a:sym typeface="IBM Plex Sans Light"/>
              </a:rPr>
              <a:t>VSC Context Menu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9C6009-B722-5FCF-F2AA-8157C6EA4A9C}"/>
              </a:ext>
            </a:extLst>
          </p:cNvPr>
          <p:cNvSpPr txBox="1"/>
          <p:nvPr/>
        </p:nvSpPr>
        <p:spPr>
          <a:xfrm rot="16200000">
            <a:off x="9406776" y="4322142"/>
            <a:ext cx="2054996" cy="10762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endParaRPr lang="en-US" sz="1400" kern="0">
              <a:solidFill>
                <a:schemeClr val="bg1"/>
              </a:solidFill>
              <a:ea typeface="+mj-ea"/>
              <a:cs typeface="+mj-cs"/>
              <a:sym typeface="IBM Plex Sans Light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14A0863-E07C-3869-3A8C-5B381594CA4D}"/>
              </a:ext>
            </a:extLst>
          </p:cNvPr>
          <p:cNvSpPr txBox="1">
            <a:spLocks/>
          </p:cNvSpPr>
          <p:nvPr/>
        </p:nvSpPr>
        <p:spPr>
          <a:xfrm rot="16200000">
            <a:off x="7281106" y="4815996"/>
            <a:ext cx="3296675" cy="787331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438400">
              <a:spcBef>
                <a:spcPts val="2900"/>
              </a:spcBef>
              <a:buSzPct val="100000"/>
            </a:pPr>
            <a:r>
              <a:rPr lang="en-US" sz="1800" b="1" i="1" kern="0">
                <a:solidFill>
                  <a:schemeClr val="bg1"/>
                </a:solidFill>
                <a:sym typeface="IBM Plex Sans Light"/>
              </a:rPr>
              <a:t>Context</a:t>
            </a:r>
            <a:r>
              <a:rPr lang="en-US" sz="1800" kern="0">
                <a:solidFill>
                  <a:schemeClr val="bg1"/>
                </a:solidFill>
                <a:sym typeface="IBM Plex Sans Light"/>
              </a:rPr>
              <a:t> is a folder                                     named cobol</a:t>
            </a:r>
          </a:p>
        </p:txBody>
      </p:sp>
    </p:spTree>
    <p:extLst>
      <p:ext uri="{BB962C8B-B14F-4D97-AF65-F5344CB8AC3E}">
        <p14:creationId xmlns:p14="http://schemas.microsoft.com/office/powerpoint/2010/main" val="3975223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1B42D-1373-58AE-0197-483EE7C7C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0225EFD-55DB-F1A0-CB06-6DF3159F5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6302"/>
            <a:ext cx="3831335" cy="2286794"/>
          </a:xfrm>
        </p:spPr>
        <p:txBody>
          <a:bodyPr/>
          <a:lstStyle/>
          <a:p>
            <a:r>
              <a:rPr lang="en-US" dirty="0"/>
              <a:t>Activity Bar</a:t>
            </a:r>
            <a:br>
              <a:rPr lang="en-US" dirty="0"/>
            </a:br>
            <a:br>
              <a:rPr lang="en-US" dirty="0"/>
            </a:br>
            <a:r>
              <a:rPr lang="en-US" sz="2000" dirty="0"/>
              <a:t>Similar to an IDz </a:t>
            </a:r>
            <a:r>
              <a:rPr lang="en-US" sz="2000" b="1" dirty="0"/>
              <a:t>Perspective</a:t>
            </a:r>
            <a:br>
              <a:rPr lang="en-US" sz="2000" dirty="0"/>
            </a:br>
            <a:r>
              <a:rPr lang="en-US" sz="2000" dirty="0"/>
              <a:t>Access to VS Code tools and extensions</a:t>
            </a:r>
            <a:endParaRPr lang="en-US" sz="2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8F9C1A1-0932-B26E-4D4A-E37FB3DFE5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512" y="2247474"/>
            <a:ext cx="175275" cy="152413"/>
          </a:xfrm>
          <a:prstGeom prst="rect">
            <a:avLst/>
          </a:prstGeom>
        </p:spPr>
      </p:pic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E51DB11A-2A34-7685-F98C-BE22BE538D53}"/>
              </a:ext>
            </a:extLst>
          </p:cNvPr>
          <p:cNvSpPr txBox="1">
            <a:spLocks/>
          </p:cNvSpPr>
          <p:nvPr/>
        </p:nvSpPr>
        <p:spPr>
          <a:xfrm>
            <a:off x="6657992" y="256032"/>
            <a:ext cx="5351128" cy="4187159"/>
          </a:xfrm>
          <a:prstGeom prst="rect">
            <a:avLst/>
          </a:prstGeom>
          <a:noFill/>
          <a:ln>
            <a:solidFill>
              <a:srgbClr val="FFB3B8"/>
            </a:solidFill>
          </a:ln>
        </p:spPr>
        <p:txBody>
          <a:bodyPr/>
          <a:lstStyle>
            <a:lvl1pPr marL="0" marR="0" indent="0" algn="l" defTabSz="1218956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cap="none" spc="0" baseline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1pPr>
            <a:lvl2pPr marL="164559" marR="0" indent="-164559" algn="l" defTabSz="1218956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–"/>
              <a:tabLst/>
              <a:defRPr sz="1800" b="0" i="0" u="none" strike="noStrike" cap="none" spc="0" baseline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2pPr>
            <a:lvl3pPr marL="329118" marR="0" indent="-164559" algn="l" defTabSz="1218956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 sz="1800" b="0" i="0" u="none" strike="noStrike" cap="none" spc="0" baseline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3pPr>
            <a:lvl4pPr marL="493677" marR="0" indent="-164559" algn="l" defTabSz="1218956" rtl="0" eaLnBrk="1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–"/>
              <a:tabLst/>
              <a:defRPr sz="1800" b="0" i="0" u="none" strike="noStrike" cap="none" spc="0" baseline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4pPr>
            <a:lvl5pPr marL="571386" marR="0" indent="-228554" algn="l" defTabSz="1218956" rtl="0" eaLnBrk="1" latinLnBrk="0" hangingPunct="1">
              <a:lnSpc>
                <a:spcPct val="11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5pPr>
            <a:lvl6pPr marL="921346" marR="0" indent="-194466" algn="l" defTabSz="1218956" rtl="0" eaLnBrk="1" latinLnBrk="0" hangingPunct="1">
              <a:lnSpc>
                <a:spcPct val="10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Tx/>
              <a:buChar char="»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6pPr>
            <a:lvl7pPr marL="1102595" marR="0" indent="-194466" algn="l" defTabSz="1218956" rtl="0" eaLnBrk="1" latinLnBrk="0" hangingPunct="1">
              <a:lnSpc>
                <a:spcPct val="10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Tx/>
              <a:buChar char="»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7pPr>
            <a:lvl8pPr marL="1283843" marR="0" indent="-194466" algn="l" defTabSz="1218956" rtl="0" eaLnBrk="1" latinLnBrk="0" hangingPunct="1">
              <a:lnSpc>
                <a:spcPct val="10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Tx/>
              <a:buChar char="»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8pPr>
            <a:lvl9pPr marL="1465091" marR="0" indent="-194466" algn="l" defTabSz="1218956" rtl="0" eaLnBrk="1" latinLnBrk="0" hangingPunct="1">
              <a:lnSpc>
                <a:spcPct val="100000"/>
              </a:lnSpc>
              <a:spcBef>
                <a:spcPts val="1450"/>
              </a:spcBef>
              <a:spcAft>
                <a:spcPts val="0"/>
              </a:spcAft>
              <a:buClrTx/>
              <a:buSzPct val="100000"/>
              <a:buFontTx/>
              <a:buChar char="»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IBM Plex Sans Light"/>
              </a:defRPr>
            </a:lvl9pPr>
          </a:lstStyle>
          <a:p>
            <a:r>
              <a:rPr lang="en-US" sz="1600" b="1" kern="0" dirty="0"/>
              <a:t>Files Explorer</a:t>
            </a:r>
            <a:r>
              <a:rPr lang="en-US" sz="1400" b="1" kern="0" dirty="0"/>
              <a:t> – </a:t>
            </a:r>
            <a:r>
              <a:rPr lang="en-US" sz="1200" kern="0" dirty="0"/>
              <a:t>Access to local/PC and network folders, files and tools</a:t>
            </a:r>
            <a:endParaRPr lang="en-US" sz="1400" kern="0" dirty="0"/>
          </a:p>
          <a:p>
            <a:endParaRPr lang="en-US" sz="400" b="1" kern="0" dirty="0"/>
          </a:p>
          <a:p>
            <a:r>
              <a:rPr lang="en-US" sz="1600" b="1" kern="0" dirty="0"/>
              <a:t>Search</a:t>
            </a:r>
            <a:r>
              <a:rPr lang="en-US" sz="1400" b="1" kern="0" dirty="0"/>
              <a:t> </a:t>
            </a:r>
            <a:r>
              <a:rPr lang="en-US" sz="1200" kern="0" dirty="0"/>
              <a:t>– Find files – including historical versions of a file</a:t>
            </a:r>
            <a:endParaRPr lang="en-US" sz="1400" kern="0" dirty="0"/>
          </a:p>
          <a:p>
            <a:endParaRPr lang="en-US" sz="200" b="1" kern="0" dirty="0"/>
          </a:p>
          <a:p>
            <a:r>
              <a:rPr lang="en-US" sz="1600" b="1" kern="0" dirty="0"/>
              <a:t>Source Control </a:t>
            </a:r>
            <a:r>
              <a:rPr lang="en-US" sz="1400" kern="0" dirty="0"/>
              <a:t>– </a:t>
            </a:r>
            <a:r>
              <a:rPr lang="en-US" sz="1200" kern="0" dirty="0"/>
              <a:t>Access to program source </a:t>
            </a:r>
            <a:endParaRPr lang="en-US" sz="1400" kern="0" dirty="0"/>
          </a:p>
          <a:p>
            <a:endParaRPr lang="en-US" sz="300" b="1" kern="0" dirty="0"/>
          </a:p>
          <a:p>
            <a:r>
              <a:rPr lang="en-US" sz="1400" b="1" kern="0" dirty="0"/>
              <a:t>Run and Debug </a:t>
            </a:r>
            <a:r>
              <a:rPr lang="en-US" sz="1400" kern="0" dirty="0"/>
              <a:t>– </a:t>
            </a:r>
            <a:r>
              <a:rPr lang="en-US" sz="1200" kern="0" dirty="0"/>
              <a:t>Execute and or debug a COBOL program using</a:t>
            </a:r>
            <a:endParaRPr lang="en-US" sz="1400" kern="0" dirty="0"/>
          </a:p>
          <a:p>
            <a:endParaRPr lang="en-US" sz="300" b="1" kern="0" dirty="0"/>
          </a:p>
          <a:p>
            <a:endParaRPr lang="en-US" sz="500" b="1" kern="0" dirty="0"/>
          </a:p>
          <a:p>
            <a:r>
              <a:rPr lang="en-US" sz="1600" b="1" kern="0" dirty="0"/>
              <a:t>Remote Explorer</a:t>
            </a:r>
          </a:p>
          <a:p>
            <a:endParaRPr lang="en-US" sz="200" b="1" kern="0" dirty="0"/>
          </a:p>
          <a:p>
            <a:r>
              <a:rPr lang="en-US" sz="1600" b="1" kern="0" dirty="0"/>
              <a:t>Extensions</a:t>
            </a:r>
            <a:r>
              <a:rPr lang="en-US" sz="1600" kern="0" dirty="0"/>
              <a:t> </a:t>
            </a:r>
            <a:r>
              <a:rPr lang="en-US" sz="1400" kern="0" dirty="0"/>
              <a:t>– Locate and install additional tools (Extensions)</a:t>
            </a:r>
          </a:p>
          <a:p>
            <a:endParaRPr lang="en-US" sz="600" b="1" kern="0" dirty="0"/>
          </a:p>
          <a:p>
            <a:r>
              <a:rPr lang="en-US" sz="1400" b="1" kern="0" dirty="0"/>
              <a:t>Zowe Explorer </a:t>
            </a:r>
            <a:r>
              <a:rPr lang="en-US" sz="1400" kern="0" dirty="0"/>
              <a:t>– z/OS files, system and server explorer</a:t>
            </a:r>
          </a:p>
          <a:p>
            <a:endParaRPr lang="en-US" sz="400" b="1" kern="0" dirty="0"/>
          </a:p>
          <a:p>
            <a:r>
              <a:rPr lang="en-US" sz="1400" b="1" kern="0" dirty="0"/>
              <a:t>DB2 Developer</a:t>
            </a:r>
          </a:p>
          <a:p>
            <a:endParaRPr lang="en-US" sz="500" kern="0" dirty="0"/>
          </a:p>
          <a:p>
            <a:r>
              <a:rPr lang="en-US" sz="1400" b="1" kern="0" dirty="0" err="1"/>
              <a:t>Watsonx</a:t>
            </a:r>
            <a:r>
              <a:rPr lang="en-US" sz="1400" b="1" kern="0" dirty="0"/>
              <a:t> Code Assistant</a:t>
            </a:r>
          </a:p>
          <a:p>
            <a:endParaRPr lang="en-US" sz="400" b="1" kern="0" dirty="0"/>
          </a:p>
          <a:p>
            <a:r>
              <a:rPr lang="en-US" sz="1400" b="1" kern="0" dirty="0" err="1"/>
              <a:t>Watsonx</a:t>
            </a:r>
            <a:r>
              <a:rPr lang="en-US" sz="1400" b="1" kern="0" dirty="0"/>
              <a:t> data</a:t>
            </a:r>
          </a:p>
          <a:p>
            <a:endParaRPr lang="en-US" sz="400" b="1" kern="0" dirty="0"/>
          </a:p>
          <a:p>
            <a:r>
              <a:rPr lang="en-US" sz="1400" b="1" kern="0" dirty="0"/>
              <a:t>Code Coverage</a:t>
            </a:r>
          </a:p>
          <a:p>
            <a:endParaRPr lang="en-US" sz="600" b="1" kern="0" dirty="0"/>
          </a:p>
          <a:p>
            <a:r>
              <a:rPr lang="en-US" sz="1400" b="1" kern="0" dirty="0"/>
              <a:t>IMS Explorer</a:t>
            </a:r>
          </a:p>
          <a:p>
            <a:endParaRPr lang="en-US" sz="1400" b="1" kern="0" dirty="0"/>
          </a:p>
          <a:p>
            <a:endParaRPr lang="en-US" sz="1400" b="1" kern="0" dirty="0"/>
          </a:p>
          <a:p>
            <a:endParaRPr lang="en-US" sz="1400" b="1" kern="0" dirty="0"/>
          </a:p>
          <a:p>
            <a:endParaRPr lang="en-US" sz="1400" b="1" kern="0" dirty="0"/>
          </a:p>
          <a:p>
            <a:endParaRPr lang="en-US" sz="1400" b="1" kern="0" dirty="0"/>
          </a:p>
          <a:p>
            <a:endParaRPr lang="en-US" sz="1400" b="1" kern="0" dirty="0"/>
          </a:p>
          <a:p>
            <a:endParaRPr lang="en-US" sz="1400" b="1" kern="0" dirty="0"/>
          </a:p>
          <a:p>
            <a:endParaRPr lang="en-US" sz="1400" b="1" kern="0" dirty="0"/>
          </a:p>
          <a:p>
            <a:endParaRPr lang="en-US" sz="1050" b="1" kern="0" dirty="0"/>
          </a:p>
          <a:p>
            <a:endParaRPr lang="en-US" sz="800" b="1" kern="0" dirty="0"/>
          </a:p>
          <a:p>
            <a:r>
              <a:rPr lang="en-US" sz="1400" b="1" kern="0" dirty="0"/>
              <a:t>Accounts – </a:t>
            </a:r>
            <a:r>
              <a:rPr lang="en-US" sz="1300" kern="0" dirty="0"/>
              <a:t>access to personal preferences and sign-in</a:t>
            </a:r>
          </a:p>
          <a:p>
            <a:endParaRPr lang="en-US" sz="200" b="1" kern="0" dirty="0"/>
          </a:p>
          <a:p>
            <a:r>
              <a:rPr lang="en-US" sz="1400" b="1" kern="0" dirty="0"/>
              <a:t>Manage</a:t>
            </a:r>
            <a:r>
              <a:rPr lang="en-US" sz="1400" kern="0" dirty="0"/>
              <a:t> – </a:t>
            </a:r>
            <a:r>
              <a:rPr lang="en-US" sz="1300" kern="0" dirty="0"/>
              <a:t>access to configuration settings</a:t>
            </a:r>
          </a:p>
          <a:p>
            <a:endParaRPr lang="en-US" sz="1400" kern="0" dirty="0"/>
          </a:p>
          <a:p>
            <a:r>
              <a:rPr lang="en-US" sz="1400" kern="0" dirty="0"/>
              <a:t>s</a:t>
            </a:r>
          </a:p>
          <a:p>
            <a:endParaRPr lang="en-US" sz="1400" kern="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EBA553E-3739-90A2-4D7E-7753DC58F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6225" y="0"/>
            <a:ext cx="2722729" cy="6858000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6A7B41E1-D94B-585A-DBB7-4D8A8F5AA2F3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429768"/>
            <a:ext cx="2555785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6F97A80-1B45-9F57-B4D6-C45B48EEDA43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749808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0F9081C-409F-984B-00F8-3D843A54595D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1045464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191AF28-E2D7-7FD3-D456-A72B68EA2E40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1354106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025797F-B821-CB60-A1BB-1B55DA6E973F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1734312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61D4F81-E8DD-90F4-BE1A-CADEC07C4803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2051304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7766C69-2F41-AFE8-FD5A-22B805883BA1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2399887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A5F2271-2578-AD5F-FC83-03AE9A7C179A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2721864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8EEC30B-D34C-6CDF-65B0-AD2599AD4369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3048000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E42E3CC-B4B7-BE6A-F390-DCA2916DA7C7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3355848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9707152-1456-16B2-7D7F-A19C0DFB0B65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3642360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0656B4EE-AB81-4F18-CBB4-17E098D0615C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3968496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ED993BD-C0FF-A087-FD03-AB8BE850883A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6388873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E4936F0-EFCC-9E9A-41DA-E83313DC6CB7}"/>
              </a:ext>
            </a:extLst>
          </p:cNvPr>
          <p:cNvCxnSpPr>
            <a:cxnSpLocks/>
          </p:cNvCxnSpPr>
          <p:nvPr/>
        </p:nvCxnSpPr>
        <p:spPr bwMode="auto">
          <a:xfrm flipH="1">
            <a:off x="4097512" y="6685192"/>
            <a:ext cx="2560320" cy="0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DF7B53BD-3633-7D2C-2FDC-3C5889C275F3}"/>
              </a:ext>
            </a:extLst>
          </p:cNvPr>
          <p:cNvSpPr/>
          <p:nvPr/>
        </p:nvSpPr>
        <p:spPr bwMode="auto">
          <a:xfrm>
            <a:off x="3856006" y="256032"/>
            <a:ext cx="298304" cy="6648270"/>
          </a:xfrm>
          <a:prstGeom prst="rect">
            <a:avLst/>
          </a:prstGeom>
          <a:noFill/>
          <a:ln w="12700">
            <a:solidFill>
              <a:srgbClr val="FFB3B8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1A2A469-BEC3-D019-CFA9-DE69AADBBD0F}"/>
              </a:ext>
            </a:extLst>
          </p:cNvPr>
          <p:cNvGrpSpPr/>
          <p:nvPr/>
        </p:nvGrpSpPr>
        <p:grpSpPr>
          <a:xfrm>
            <a:off x="201169" y="2970425"/>
            <a:ext cx="2919060" cy="1273048"/>
            <a:chOff x="137161" y="4643777"/>
            <a:chExt cx="2919060" cy="1273048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7FB820E1-FB94-8DA8-CCA0-0AEB23736E4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4663" y="4821774"/>
              <a:ext cx="2441558" cy="1095051"/>
            </a:xfrm>
            <a:prstGeom prst="rect">
              <a:avLst/>
            </a:prstGeom>
          </p:spPr>
        </p:pic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DF778E6-00B0-0C1D-DDDE-E5F045BD6AD6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635481" y="4867494"/>
              <a:ext cx="0" cy="353730"/>
            </a:xfrm>
            <a:prstGeom prst="line">
              <a:avLst/>
            </a:prstGeom>
            <a:ln w="28575">
              <a:solidFill>
                <a:schemeClr val="bg1">
                  <a:lumMod val="95000"/>
                </a:schemeClr>
              </a:solidFill>
              <a:headEnd type="none" w="med" len="med"/>
              <a:tailEnd type="none" w="med" len="med"/>
            </a:ln>
            <a:effectLst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906E7411-48EB-5F04-849D-A82C6A69DF75}"/>
                </a:ext>
              </a:extLst>
            </p:cNvPr>
            <p:cNvSpPr txBox="1"/>
            <p:nvPr/>
          </p:nvSpPr>
          <p:spPr>
            <a:xfrm>
              <a:off x="137161" y="4643777"/>
              <a:ext cx="914400" cy="914400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="http://schemas.openxmlformats.org/officeDocument/2006/math" xmlns:a14="http://schemas.microsoft.com/office/drawing/2010/main" xmlns:ma14="http://schemas.microsoft.com/office/mac/drawingml/2011/main" xmlns="" val="1"/>
              </a:ext>
            </a:extLst>
          </p:spPr>
          <p:txBody>
            <a:bodyPr wrap="none" lIns="0" tIns="0" rIns="0" bIns="0" rtlCol="0">
              <a:noAutofit/>
            </a:bodyPr>
            <a:lstStyle/>
            <a:p>
              <a:pPr algn="l" defTabSz="2438400">
                <a:spcBef>
                  <a:spcPts val="2900"/>
                </a:spcBef>
                <a:buSzPct val="100000"/>
              </a:pPr>
              <a:r>
                <a:rPr lang="en-US" sz="1200" b="1" kern="0">
                  <a:solidFill>
                    <a:srgbClr val="000000"/>
                  </a:solidFill>
                  <a:ea typeface="+mj-ea"/>
                  <a:cs typeface="+mj-cs"/>
                  <a:sym typeface="IBM Plex Sans Light"/>
                </a:rPr>
                <a:t>Selected Activity Bar operation</a:t>
              </a:r>
            </a:p>
          </p:txBody>
        </p:sp>
        <p:cxnSp>
          <p:nvCxnSpPr>
            <p:cNvPr id="35" name="Connector: Elbow 34">
              <a:extLst>
                <a:ext uri="{FF2B5EF4-FFF2-40B4-BE49-F238E27FC236}">
                  <a16:creationId xmlns:a16="http://schemas.microsoft.com/office/drawing/2014/main" id="{915F210D-2144-8BC8-1077-4258E54A5B6B}"/>
                </a:ext>
              </a:extLst>
            </p:cNvPr>
            <p:cNvCxnSpPr/>
            <p:nvPr/>
          </p:nvCxnSpPr>
          <p:spPr bwMode="auto">
            <a:xfrm>
              <a:off x="402336" y="4809744"/>
              <a:ext cx="212327" cy="210312"/>
            </a:xfrm>
            <a:prstGeom prst="bentConnector3">
              <a:avLst/>
            </a:prstGeom>
            <a:ln w="12700">
              <a:solidFill>
                <a:schemeClr val="tx1"/>
              </a:solidFill>
              <a:headEnd type="none" w="med" len="med"/>
              <a:tailEnd type="triangle"/>
            </a:ln>
            <a:effectLst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7F1F881-B290-1142-3644-142F49FF101E}"/>
              </a:ext>
            </a:extLst>
          </p:cNvPr>
          <p:cNvSpPr txBox="1"/>
          <p:nvPr/>
        </p:nvSpPr>
        <p:spPr>
          <a:xfrm>
            <a:off x="201169" y="4846320"/>
            <a:ext cx="3314744" cy="12435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1600" kern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Note that you configured IDz from Preferences and Property Groups.</a:t>
            </a:r>
          </a:p>
          <a:p>
            <a:pPr algn="l" defTabSz="2438400">
              <a:spcBef>
                <a:spcPts val="2900"/>
              </a:spcBef>
              <a:buSzPct val="100000"/>
            </a:pPr>
            <a:r>
              <a:rPr lang="en-US" sz="1600" kern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Using VS Code you will configure from </a:t>
            </a:r>
            <a:r>
              <a:rPr lang="en-US" sz="1600" b="1" kern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Accounts</a:t>
            </a:r>
            <a:r>
              <a:rPr lang="en-US" sz="1600" kern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 and </a:t>
            </a:r>
            <a:r>
              <a:rPr lang="en-US" sz="1600" b="1" kern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Manage</a:t>
            </a:r>
            <a:r>
              <a:rPr lang="en-US" sz="1600" kern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.  Same concept – different workflow</a:t>
            </a:r>
          </a:p>
        </p:txBody>
      </p:sp>
    </p:spTree>
    <p:extLst>
      <p:ext uri="{BB962C8B-B14F-4D97-AF65-F5344CB8AC3E}">
        <p14:creationId xmlns:p14="http://schemas.microsoft.com/office/powerpoint/2010/main" val="478059336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59EA5-6A4E-DFD6-6F51-E36514D3B4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FE957675-C801-AA01-88DB-EB6A19713EF2}"/>
              </a:ext>
            </a:extLst>
          </p:cNvPr>
          <p:cNvSpPr txBox="1">
            <a:spLocks/>
          </p:cNvSpPr>
          <p:nvPr/>
        </p:nvSpPr>
        <p:spPr>
          <a:xfrm>
            <a:off x="161176" y="886804"/>
            <a:ext cx="6020168" cy="4596700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Similar to IDz Eclipse, VS Code Views are panels that display tools, lists, file content, etc.</a:t>
            </a:r>
          </a:p>
          <a:p>
            <a:endParaRPr lang="en-US" sz="2000" dirty="0"/>
          </a:p>
          <a:p>
            <a:r>
              <a:rPr lang="en-US" sz="2000" dirty="0"/>
              <a:t>Views are contained within an Activity Bar tool such as: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Explorer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Zowe Explorer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Extensions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r>
              <a:rPr lang="en-US" sz="2000" dirty="0"/>
              <a:t>Besides using the Activity Bar tool, you can open a View as follows: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Press </a:t>
            </a:r>
            <a:r>
              <a:rPr lang="en-US" sz="1600" b="1" dirty="0" err="1"/>
              <a:t>Ctrl+Shift+P</a:t>
            </a:r>
            <a:r>
              <a:rPr lang="en-US" sz="1600" b="1" dirty="0"/>
              <a:t> </a:t>
            </a:r>
            <a:r>
              <a:rPr lang="en-US" sz="1800" dirty="0"/>
              <a:t>to open the Command Palette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Type the name of the View you wish to open:           Outline, Open Editors, etc.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800" dirty="0"/>
          </a:p>
          <a:p>
            <a:endParaRPr lang="en-US" sz="180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E0D2448-E469-2B75-A95F-B8F30A51295B}"/>
              </a:ext>
            </a:extLst>
          </p:cNvPr>
          <p:cNvSpPr txBox="1"/>
          <p:nvPr/>
        </p:nvSpPr>
        <p:spPr>
          <a:xfrm>
            <a:off x="32933" y="27432"/>
            <a:ext cx="3954603" cy="646331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>
            <a:spAutoFit/>
          </a:bodyPr>
          <a:lstStyle/>
          <a:p>
            <a:r>
              <a:rPr lang="en-US" sz="3600" b="1"/>
              <a:t>View</a:t>
            </a:r>
            <a:endParaRPr lang="en-US" sz="36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138113-2A3E-BB55-C63A-C6FDAEB78D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1463" y="-9427"/>
            <a:ext cx="2759814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DBD382E-DE42-E317-50EB-079954D4F6C5}"/>
              </a:ext>
            </a:extLst>
          </p:cNvPr>
          <p:cNvSpPr/>
          <p:nvPr/>
        </p:nvSpPr>
        <p:spPr bwMode="auto">
          <a:xfrm>
            <a:off x="8531541" y="350597"/>
            <a:ext cx="2293407" cy="997436"/>
          </a:xfrm>
          <a:prstGeom prst="rect">
            <a:avLst/>
          </a:prstGeom>
          <a:noFill/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A9A27C3-9759-F8C8-173C-7D2318888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6327" y="0"/>
            <a:ext cx="2759814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FE2777F-A5E5-6682-3B3F-82A2CF392871}"/>
              </a:ext>
            </a:extLst>
          </p:cNvPr>
          <p:cNvSpPr/>
          <p:nvPr/>
        </p:nvSpPr>
        <p:spPr bwMode="auto">
          <a:xfrm>
            <a:off x="8584446" y="1378589"/>
            <a:ext cx="2293407" cy="3183981"/>
          </a:xfrm>
          <a:prstGeom prst="rect">
            <a:avLst/>
          </a:prstGeom>
          <a:noFill/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665B11-13E9-35EB-15B1-4046F71268A8}"/>
              </a:ext>
            </a:extLst>
          </p:cNvPr>
          <p:cNvSpPr/>
          <p:nvPr/>
        </p:nvSpPr>
        <p:spPr bwMode="auto">
          <a:xfrm>
            <a:off x="8584446" y="4581143"/>
            <a:ext cx="2293407" cy="2258285"/>
          </a:xfrm>
          <a:prstGeom prst="rect">
            <a:avLst/>
          </a:prstGeom>
          <a:noFill/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3AA2F6F-D89B-7A3D-92E1-FD76E46E4AE2}"/>
              </a:ext>
            </a:extLst>
          </p:cNvPr>
          <p:cNvSpPr/>
          <p:nvPr/>
        </p:nvSpPr>
        <p:spPr bwMode="auto">
          <a:xfrm>
            <a:off x="8584445" y="351510"/>
            <a:ext cx="2293407" cy="997436"/>
          </a:xfrm>
          <a:prstGeom prst="rect">
            <a:avLst/>
          </a:prstGeom>
          <a:noFill/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F9C2240-1647-C734-A51B-6ACEDB2CBF6D}"/>
              </a:ext>
            </a:extLst>
          </p:cNvPr>
          <p:cNvSpPr txBox="1"/>
          <p:nvPr/>
        </p:nvSpPr>
        <p:spPr>
          <a:xfrm rot="16200000">
            <a:off x="10355980" y="641690"/>
            <a:ext cx="1258772" cy="2150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1200" kern="0">
                <a:solidFill>
                  <a:srgbClr val="000000"/>
                </a:solidFill>
                <a:latin typeface="IBM Plex Sans Condensed Medium" panose="020B0606050203000203" pitchFamily="34" charset="0"/>
                <a:ea typeface="+mj-ea"/>
                <a:cs typeface="+mj-cs"/>
                <a:sym typeface="IBM Plex Sans Light"/>
              </a:rPr>
              <a:t>Open Editors View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AEBC6D4-7E22-947A-F944-7F5C65514C3C}"/>
              </a:ext>
            </a:extLst>
          </p:cNvPr>
          <p:cNvSpPr txBox="1"/>
          <p:nvPr/>
        </p:nvSpPr>
        <p:spPr>
          <a:xfrm rot="16200000">
            <a:off x="10374269" y="2617870"/>
            <a:ext cx="1258772" cy="2150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1200" kern="0">
                <a:solidFill>
                  <a:srgbClr val="000000"/>
                </a:solidFill>
                <a:latin typeface="IBM Plex Sans Condensed Medium" panose="020B0606050203000203" pitchFamily="34" charset="0"/>
                <a:ea typeface="+mj-ea"/>
                <a:cs typeface="+mj-cs"/>
                <a:sym typeface="IBM Plex Sans Light"/>
              </a:rPr>
              <a:t>Files Explorer View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09CD0D6-8458-9D9E-9334-96C5F3101489}"/>
              </a:ext>
            </a:extLst>
          </p:cNvPr>
          <p:cNvSpPr txBox="1"/>
          <p:nvPr/>
        </p:nvSpPr>
        <p:spPr>
          <a:xfrm rot="16200000">
            <a:off x="10411651" y="4820563"/>
            <a:ext cx="1129142" cy="1967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1200" kern="0">
                <a:solidFill>
                  <a:srgbClr val="000000"/>
                </a:solidFill>
                <a:latin typeface="IBM Plex Sans Condensed Medium" panose="020B0606050203000203" pitchFamily="34" charset="0"/>
                <a:ea typeface="+mj-ea"/>
                <a:cs typeface="+mj-cs"/>
                <a:sym typeface="IBM Plex Sans Light"/>
              </a:rPr>
              <a:t>Outline View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F34E810-EF03-98BE-E759-A4A31D173119}"/>
              </a:ext>
            </a:extLst>
          </p:cNvPr>
          <p:cNvSpPr txBox="1"/>
          <p:nvPr/>
        </p:nvSpPr>
        <p:spPr>
          <a:xfrm rot="16200000">
            <a:off x="7436810" y="3016147"/>
            <a:ext cx="1129142" cy="1967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algn="l" defTabSz="2438400">
              <a:spcBef>
                <a:spcPts val="2900"/>
              </a:spcBef>
              <a:buSzPct val="100000"/>
            </a:pPr>
            <a:r>
              <a:rPr lang="en-US" sz="1200" kern="0">
                <a:solidFill>
                  <a:srgbClr val="000000"/>
                </a:solidFill>
                <a:latin typeface="IBM Plex Sans Condensed Medium" panose="020B0606050203000203" pitchFamily="34" charset="0"/>
                <a:ea typeface="+mj-ea"/>
                <a:cs typeface="+mj-cs"/>
                <a:sym typeface="IBM Plex Sans Light"/>
              </a:rPr>
              <a:t>Activity Bar</a:t>
            </a:r>
          </a:p>
        </p:txBody>
      </p:sp>
    </p:spTree>
    <p:extLst>
      <p:ext uri="{BB962C8B-B14F-4D97-AF65-F5344CB8AC3E}">
        <p14:creationId xmlns:p14="http://schemas.microsoft.com/office/powerpoint/2010/main" val="3294715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18E590E-34D8-0989-FFF1-EFFAA30D79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985559"/>
              </p:ext>
            </p:extLst>
          </p:nvPr>
        </p:nvGraphicFramePr>
        <p:xfrm>
          <a:off x="287999" y="1444753"/>
          <a:ext cx="11699786" cy="53890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49893">
                  <a:extLst>
                    <a:ext uri="{9D8B030D-6E8A-4147-A177-3AD203B41FA5}">
                      <a16:colId xmlns:a16="http://schemas.microsoft.com/office/drawing/2014/main" val="1042567834"/>
                    </a:ext>
                  </a:extLst>
                </a:gridCol>
                <a:gridCol w="5849893">
                  <a:extLst>
                    <a:ext uri="{9D8B030D-6E8A-4147-A177-3AD203B41FA5}">
                      <a16:colId xmlns:a16="http://schemas.microsoft.com/office/drawing/2014/main" val="2317822650"/>
                    </a:ext>
                  </a:extLst>
                </a:gridCol>
              </a:tblGrid>
              <a:tr h="4530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kern="10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IDz Eclipse</a:t>
                      </a:r>
                      <a:endParaRPr lang="en-US" sz="2800" b="1" kern="1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kern="10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VS Code Equivalent</a:t>
                      </a:r>
                      <a:endParaRPr lang="en-US" sz="2800" b="1" kern="1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1007599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Project Explorer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Explorer View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65466081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Property Groups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Workspace and project configuration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214421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LPEX or COBOL Editor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COBOL or language editor extensions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93125979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Perspectives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Activity Bar and Views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7856085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Remote Systems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Zowe Explorer </a:t>
                      </a: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(remote access)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95592250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Outline View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Outline Panel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4598437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Search Dialog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Workspace Search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01837214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Preferences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Settings UI and JSON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31194777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Menu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Menu </a:t>
                      </a:r>
                      <a:r>
                        <a:rPr lang="en-US" sz="1600" b="0" kern="100">
                          <a:solidFill>
                            <a:schemeClr val="tx1"/>
                          </a:solidFill>
                          <a:effectLst/>
                          <a:latin typeface="IBM Plex Sans Light" panose="020B0403050203000203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– including the Context Menu and Content Assist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IBM Plex Sans Light" panose="020B04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78047872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Context Menu </a:t>
                      </a:r>
                      <a:r>
                        <a:rPr lang="en-US" sz="2000" b="1" kern="100">
                          <a:effectLst/>
                          <a:latin typeface="IBM Plex Sans Light" panose="020B0403050203000203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(Ctrl+Spacebar)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Context Menu </a:t>
                      </a: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Light" panose="020B0403050203000203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(Ctrl+Spacebar)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69555308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Launch Configurations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Launch configurations and tasks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85852465"/>
                  </a:ext>
                </a:extLst>
              </a:tr>
              <a:tr h="40877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  <a:latin typeface="IBM Plex Sans SemiBold" panose="020F0502020204030204" pitchFamily="34" charset="0"/>
                        </a:rPr>
                        <a:t>Problems View</a:t>
                      </a:r>
                      <a:endParaRPr lang="en-US" sz="2000" b="1" kern="100">
                        <a:effectLst/>
                        <a:latin typeface="IBM Plex Sans SemiBold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IBM Plex Sans SemiBold" panose="020B0703050203000203" pitchFamily="34" charset="0"/>
                        </a:rPr>
                        <a:t>Problems Panel</a:t>
                      </a:r>
                      <a:endParaRPr lang="en-US" sz="2000" b="1" kern="100">
                        <a:solidFill>
                          <a:schemeClr val="tx1"/>
                        </a:solidFill>
                        <a:effectLst/>
                        <a:latin typeface="IBM Plex Sans SemiBold" panose="020B0703050203000203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43269882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B8DADA21-870B-333C-B67F-39D39E89D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288036"/>
            <a:ext cx="11616002" cy="1325563"/>
          </a:xfrm>
        </p:spPr>
        <p:txBody>
          <a:bodyPr anchor="ctr">
            <a:norm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600" b="1">
                <a:solidFill>
                  <a:schemeClr val="tx1"/>
                </a:solidFill>
                <a:latin typeface="IBM Plex Sans SemiBold" panose="020B070305020300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Mapping IDz Eclipse Terms and Concepts to VS Code</a:t>
            </a:r>
            <a:endParaRPr lang="en-US" altLang="en-US" sz="4800">
              <a:solidFill>
                <a:schemeClr val="tx1"/>
              </a:solidFill>
              <a:latin typeface="IBM Plex Sans SemiBold" panose="020B0703050203000203" pitchFamily="34" charset="0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F04220C2-2C4A-F8A8-090C-F77644958535}"/>
              </a:ext>
            </a:extLst>
          </p:cNvPr>
          <p:cNvSpPr>
            <a:spLocks/>
          </p:cNvSpPr>
          <p:nvPr/>
        </p:nvSpPr>
        <p:spPr>
          <a:xfrm>
            <a:off x="6723976" y="1804099"/>
            <a:ext cx="3778967" cy="2934722"/>
          </a:xfrm>
          <a:prstGeom prst="rect">
            <a:avLst/>
          </a:prstGeom>
        </p:spPr>
        <p:txBody>
          <a:bodyPr/>
          <a:lstStyle/>
          <a:p>
            <a:pPr defTabSz="1243978">
              <a:spcAft>
                <a:spcPts val="600"/>
              </a:spcAft>
            </a:pPr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AECE575-A212-BFA0-5F21-1060FB3E8C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8731" y="1568924"/>
            <a:ext cx="357126" cy="35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91B45E4-2994-646C-404D-D44A0F6172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850" y="1536192"/>
            <a:ext cx="423974" cy="392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182215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67C5B-9D6C-C091-E71E-32131AC1D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8938297" cy="2286794"/>
          </a:xfrm>
        </p:spPr>
        <p:txBody>
          <a:bodyPr/>
          <a:lstStyle/>
          <a:p>
            <a:r>
              <a:rPr lang="en-US"/>
              <a:t>Lab01. Setup, Terms and Concepts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BA7D65C-BB26-45E8-965C-3379BAC1F463}"/>
              </a:ext>
            </a:extLst>
          </p:cNvPr>
          <p:cNvSpPr txBox="1">
            <a:spLocks/>
          </p:cNvSpPr>
          <p:nvPr/>
        </p:nvSpPr>
        <p:spPr>
          <a:xfrm>
            <a:off x="258894" y="957140"/>
            <a:ext cx="11918274" cy="2636494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/>
              <a:t>Launch VS Code and do the following: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Ensure that your workspace contains the folder </a:t>
            </a:r>
            <a:r>
              <a:rPr lang="en-US" sz="1200" b="1" dirty="0"/>
              <a:t>education_workspace</a:t>
            </a:r>
            <a:r>
              <a:rPr lang="en-US" sz="1200" dirty="0"/>
              <a:t>, which you copied down from the web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Press </a:t>
            </a:r>
            <a:r>
              <a:rPr lang="en-US" sz="1200" b="1" dirty="0" err="1"/>
              <a:t>Ctrl+Shift+E</a:t>
            </a:r>
            <a:r>
              <a:rPr lang="en-US" sz="1200" dirty="0"/>
              <a:t> – to display a list of the files in the workspace that we’ll be using in class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From the Activity Bar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Click the icon for </a:t>
            </a:r>
            <a:r>
              <a:rPr lang="en-US" sz="1200" b="1" dirty="0"/>
              <a:t>Explorer</a:t>
            </a:r>
            <a:r>
              <a:rPr lang="en-US" sz="1200" dirty="0"/>
              <a:t> – which toggles your view of the files off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Click the </a:t>
            </a:r>
            <a:r>
              <a:rPr lang="en-US" sz="1200" b="1" dirty="0"/>
              <a:t>Explorer</a:t>
            </a:r>
            <a:r>
              <a:rPr lang="en-US" sz="1200" dirty="0"/>
              <a:t> icon again – which toggles the file list back on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Find and click: </a:t>
            </a:r>
            <a:r>
              <a:rPr lang="en-US" sz="1200" b="1" dirty="0"/>
              <a:t>BNCHS601.cbl </a:t>
            </a:r>
            <a:r>
              <a:rPr lang="en-US" sz="1200" dirty="0"/>
              <a:t>(it’s near the top of the alphabetized list)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Press </a:t>
            </a:r>
            <a:r>
              <a:rPr lang="en-US" sz="1200" b="1" dirty="0" err="1"/>
              <a:t>Ctrl+P</a:t>
            </a:r>
            <a:r>
              <a:rPr lang="en-US" sz="1200" dirty="0"/>
              <a:t> – this opens the “Quick Open” pane. Type: </a:t>
            </a:r>
            <a:r>
              <a:rPr lang="en-US" sz="1200" b="1" i="1" dirty="0"/>
              <a:t>view outline </a:t>
            </a:r>
            <a:r>
              <a:rPr lang="en-US" sz="1200" dirty="0"/>
              <a:t>and press </a:t>
            </a:r>
            <a:r>
              <a:rPr lang="en-US" sz="1200" b="1" dirty="0"/>
              <a:t>Enter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From the </a:t>
            </a:r>
            <a:r>
              <a:rPr lang="en-US" sz="1200" b="1" dirty="0"/>
              <a:t>Outline</a:t>
            </a:r>
            <a:r>
              <a:rPr lang="en-US" sz="1200" dirty="0"/>
              <a:t> View; Filter (contract) the details for all program DIVISIONS – </a:t>
            </a:r>
            <a:r>
              <a:rPr lang="en-US" sz="1200" i="1" dirty="0"/>
              <a:t>except for the </a:t>
            </a:r>
            <a:r>
              <a:rPr lang="en-US" sz="1200" dirty="0"/>
              <a:t>PROCEDURE DIVISION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Find and Select </a:t>
            </a:r>
            <a:r>
              <a:rPr lang="en-US" sz="1200" b="1" dirty="0"/>
              <a:t>500-CROSS-FILE-EDITS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From the Editor Area:</a:t>
            </a:r>
          </a:p>
          <a:p>
            <a:pPr marL="2172279" lvl="2" indent="-342900">
              <a:buFont typeface="Arial" panose="020B0604020202020204" pitchFamily="34" charset="0"/>
              <a:buChar char="•"/>
            </a:pPr>
            <a:r>
              <a:rPr lang="en-US" sz="1200" dirty="0"/>
              <a:t>Using your mouse select all of the code in </a:t>
            </a:r>
            <a:r>
              <a:rPr lang="en-US" sz="1200" b="1" dirty="0"/>
              <a:t>500-CROSS-FILE-EDITS</a:t>
            </a:r>
          </a:p>
          <a:p>
            <a:pPr marL="2172279" lvl="2" indent="-342900">
              <a:buFont typeface="Arial" panose="020B0604020202020204" pitchFamily="34" charset="0"/>
              <a:buChar char="•"/>
            </a:pPr>
            <a:r>
              <a:rPr lang="en-US" sz="1200" dirty="0"/>
              <a:t>Right-Click and from the Context Menu select: </a:t>
            </a:r>
            <a:r>
              <a:rPr lang="en-US" sz="1200" b="1" dirty="0"/>
              <a:t>Explain</a:t>
            </a:r>
          </a:p>
          <a:p>
            <a:pPr marL="2172279" lvl="2" indent="-342900">
              <a:buFont typeface="Arial" panose="020B0604020202020204" pitchFamily="34" charset="0"/>
              <a:buChar char="•"/>
            </a:pPr>
            <a:r>
              <a:rPr lang="en-US" sz="1200" dirty="0"/>
              <a:t>Read what is presented in the Chat Area. Check out </a:t>
            </a:r>
            <a:r>
              <a:rPr lang="en-US" sz="1200" b="1" dirty="0"/>
              <a:t>Gotchas and exceptions</a:t>
            </a:r>
          </a:p>
          <a:p>
            <a:pPr marL="2172279" lvl="2" indent="-342900">
              <a:buFont typeface="Arial" panose="020B0604020202020204" pitchFamily="34" charset="0"/>
              <a:buChar char="•"/>
            </a:pPr>
            <a:r>
              <a:rPr lang="en-US" sz="1200" dirty="0"/>
              <a:t>Hover over any variable in the PROCEDURE DIVISION (anything seem familiar?)</a:t>
            </a:r>
          </a:p>
          <a:p>
            <a:pPr marL="2172279" lvl="2" indent="-342900">
              <a:buFont typeface="Arial" panose="020B0604020202020204" pitchFamily="34" charset="0"/>
              <a:buChar char="•"/>
            </a:pPr>
            <a:r>
              <a:rPr lang="en-US" sz="1200" dirty="0"/>
              <a:t>Close </a:t>
            </a:r>
            <a:r>
              <a:rPr lang="en-US" sz="1200" b="1" dirty="0"/>
              <a:t>BNCHS601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From the top menus, select </a:t>
            </a:r>
            <a:r>
              <a:rPr lang="en-US" sz="1200" b="1" dirty="0"/>
              <a:t>Terminal</a:t>
            </a:r>
            <a:r>
              <a:rPr lang="en-US" sz="1200" dirty="0"/>
              <a:t>  … </a:t>
            </a:r>
            <a:r>
              <a:rPr lang="en-US" sz="1200" b="1" dirty="0"/>
              <a:t>New Terminal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From the Terminal pane select </a:t>
            </a:r>
            <a:r>
              <a:rPr lang="en-US" sz="1200" b="1" dirty="0"/>
              <a:t>Problems</a:t>
            </a:r>
            <a:r>
              <a:rPr lang="en-US" sz="1200" dirty="0"/>
              <a:t>.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Find and fix the 1 syntax error displayed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Close the Editor Area (containing BNCHS601.cbl source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Mouse over other icons in the Activity Toolbar. Begin to familiarize yourself with the various tools (Extensions) at your disposal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Note that we will go in-depth into all of these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And that there will be setup/configuration needed to successfully launch certain tools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From the Activity bar – click Search – and search for all </a:t>
            </a:r>
            <a:r>
              <a:rPr lang="en-US" sz="1200" b="1" dirty="0"/>
              <a:t>STATE-FACTOR</a:t>
            </a:r>
            <a:r>
              <a:rPr lang="en-US" sz="1200" dirty="0"/>
              <a:t> variables using search tool in the Activity Bar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Press </a:t>
            </a:r>
            <a:r>
              <a:rPr lang="en-US" sz="1200" b="1" dirty="0"/>
              <a:t>Ctrl+Shift+P </a:t>
            </a:r>
            <a:r>
              <a:rPr lang="en-US" sz="1200" dirty="0"/>
              <a:t>(which opens the command panel). Type: </a:t>
            </a:r>
            <a:r>
              <a:rPr lang="en-US" sz="1200" b="1" dirty="0"/>
              <a:t>IBM Z</a:t>
            </a:r>
            <a:r>
              <a:rPr lang="en-US" sz="1200" dirty="0"/>
              <a:t>    You should see a fair number of commands that begin with “IBM Z”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Scroll down to the entry: </a:t>
            </a:r>
            <a:r>
              <a:rPr lang="en-US" sz="1200" b="1" dirty="0"/>
              <a:t>IBM Z Open Editor: Welcome </a:t>
            </a:r>
            <a:r>
              <a:rPr lang="en-US" sz="1200" dirty="0"/>
              <a:t>– select (click) the entry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Scroll down to the bottom of the Welcome page, and uncheck:  Show welcome page on startup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/>
              <a:t>How do I clear the highlight markers for successful “find” operations?</a:t>
            </a:r>
          </a:p>
          <a:p>
            <a:pPr marL="1257588" lvl="1" indent="-342900">
              <a:buFont typeface="Arial" panose="020B0604020202020204" pitchFamily="34" charset="0"/>
              <a:buChar char="•"/>
            </a:pPr>
            <a:r>
              <a:rPr lang="en-US" sz="1200" dirty="0"/>
              <a:t>Press </a:t>
            </a:r>
            <a:r>
              <a:rPr lang="en-US" sz="1400" b="1" dirty="0"/>
              <a:t>Esc</a:t>
            </a:r>
            <a:r>
              <a:rPr lang="en-US" sz="1200" dirty="0"/>
              <a:t> - twice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E66689-3914-A22C-4752-A4709EE56D4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101599" y="5880660"/>
            <a:ext cx="3761473" cy="47442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28CA657C-DE20-71E0-C5B9-99D6BC252FBB}"/>
              </a:ext>
            </a:extLst>
          </p:cNvPr>
          <p:cNvGrpSpPr/>
          <p:nvPr/>
        </p:nvGrpSpPr>
        <p:grpSpPr>
          <a:xfrm>
            <a:off x="5665791" y="4298375"/>
            <a:ext cx="2545521" cy="513847"/>
            <a:chOff x="5821239" y="4289231"/>
            <a:chExt cx="2545521" cy="51384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DB988B7F-A4C7-DFC0-5464-1BF721DB2DD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90000"/>
            </a:blip>
            <a:stretch>
              <a:fillRect/>
            </a:stretch>
          </p:blipFill>
          <p:spPr>
            <a:xfrm>
              <a:off x="5821239" y="4289231"/>
              <a:ext cx="2545521" cy="513847"/>
            </a:xfrm>
            <a:prstGeom prst="rect">
              <a:avLst/>
            </a:prstGeom>
          </p:spPr>
        </p:pic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9E7EDE24-FCAF-E5B6-F094-C57B0834C216}"/>
                </a:ext>
              </a:extLst>
            </p:cNvPr>
            <p:cNvGrpSpPr/>
            <p:nvPr/>
          </p:nvGrpSpPr>
          <p:grpSpPr>
            <a:xfrm>
              <a:off x="7257047" y="4406226"/>
              <a:ext cx="927118" cy="317955"/>
              <a:chOff x="9380528" y="4292144"/>
              <a:chExt cx="927118" cy="317955"/>
            </a:xfrm>
            <a:solidFill>
              <a:schemeClr val="tx2">
                <a:lumMod val="75000"/>
                <a:lumOff val="25000"/>
              </a:schemeClr>
            </a:solidFill>
          </p:grpSpPr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D7F47B62-6B17-7ECF-F1B4-149013D5AAEE}"/>
                  </a:ext>
                </a:extLst>
              </p:cNvPr>
              <p:cNvSpPr/>
              <p:nvPr/>
            </p:nvSpPr>
            <p:spPr bwMode="auto">
              <a:xfrm rot="5400000" flipH="1">
                <a:off x="9689136" y="3991589"/>
                <a:ext cx="317955" cy="919065"/>
              </a:xfrm>
              <a:prstGeom prst="rect">
                <a:avLst/>
              </a:prstGeom>
              <a:grpFill/>
              <a:ln w="19050">
                <a:noFill/>
                <a:headEnd type="none" w="med" len="med"/>
                <a:tailEnd type="none" w="med" len="med"/>
              </a:ln>
              <a:effectLst/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vert="horz" wrap="square" lIns="91440" tIns="91440" rIns="91440" bIns="9144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IBM Plex Sans Light"/>
                  <a:buNone/>
                  <a:tabLst/>
                </a:pPr>
                <a:endParaRPr kumimoji="0" lang="en-US" sz="14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latin typeface="+mn-lt"/>
                </a:endParaRPr>
              </a:p>
            </p:txBody>
          </p:sp>
          <p:sp>
            <p:nvSpPr>
              <p:cNvPr id="8" name="Arrow: Down 7">
                <a:extLst>
                  <a:ext uri="{FF2B5EF4-FFF2-40B4-BE49-F238E27FC236}">
                    <a16:creationId xmlns:a16="http://schemas.microsoft.com/office/drawing/2014/main" id="{C36B17E3-26C9-8A55-904C-7CC8502C5C9F}"/>
                  </a:ext>
                </a:extLst>
              </p:cNvPr>
              <p:cNvSpPr/>
              <p:nvPr/>
            </p:nvSpPr>
            <p:spPr bwMode="auto">
              <a:xfrm rot="5400000" flipH="1">
                <a:off x="9733095" y="3973100"/>
                <a:ext cx="204601" cy="909735"/>
              </a:xfrm>
              <a:prstGeom prst="downArrow">
                <a:avLst/>
              </a:prstGeom>
              <a:grpFill/>
              <a:ln w="19050">
                <a:solidFill>
                  <a:srgbClr val="E5F6FF"/>
                </a:solidFill>
                <a:headEnd type="none" w="med" len="med"/>
                <a:tailEnd type="none" w="med" len="med"/>
              </a:ln>
              <a:effectLst/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vert="horz" wrap="square" lIns="91440" tIns="91440" rIns="91440" bIns="9144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IBM Plex Sans Light"/>
                  <a:buNone/>
                  <a:tabLst/>
                </a:pPr>
                <a:endParaRPr kumimoji="0" lang="en-US" sz="14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latin typeface="+mn-lt"/>
                </a:endParaRPr>
              </a:p>
            </p:txBody>
          </p:sp>
        </p:grp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A99E80A-EBA9-D5DF-0D5E-DDD8AB7595C3}"/>
              </a:ext>
            </a:extLst>
          </p:cNvPr>
          <p:cNvSpPr txBox="1"/>
          <p:nvPr/>
        </p:nvSpPr>
        <p:spPr>
          <a:xfrm>
            <a:off x="9747504" y="2715768"/>
            <a:ext cx="914400" cy="914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rtlCol="0">
            <a:noAutofit/>
          </a:bodyPr>
          <a:lstStyle/>
          <a:p>
            <a:pPr marL="444465" indent="-446749" algn="l" defTabSz="2438400">
              <a:spcBef>
                <a:spcPts val="2900"/>
              </a:spcBef>
              <a:buSzPct val="100000"/>
              <a:buFontTx/>
              <a:buChar char="–"/>
            </a:pPr>
            <a:r>
              <a:rPr lang="en-US" kern="0" dirty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Drag a file </a:t>
            </a:r>
            <a:r>
              <a:rPr lang="en-US" kern="0">
                <a:solidFill>
                  <a:srgbClr val="000000"/>
                </a:solidFill>
                <a:ea typeface="+mj-ea"/>
                <a:cs typeface="+mj-cs"/>
                <a:sym typeface="IBM Plex Sans Light"/>
              </a:rPr>
              <a:t>out onto the desktop</a:t>
            </a:r>
            <a:endParaRPr lang="en-US" kern="0" dirty="0">
              <a:solidFill>
                <a:srgbClr val="000000"/>
              </a:solidFill>
              <a:ea typeface="+mj-ea"/>
              <a:cs typeface="+mj-cs"/>
              <a:sym typeface="IBM Plex Sans Light"/>
            </a:endParaRPr>
          </a:p>
        </p:txBody>
      </p:sp>
    </p:spTree>
    <p:extLst>
      <p:ext uri="{BB962C8B-B14F-4D97-AF65-F5344CB8AC3E}">
        <p14:creationId xmlns:p14="http://schemas.microsoft.com/office/powerpoint/2010/main" val="3562073187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67C5B-9D6C-C091-E71E-32131AC1D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99" y="192024"/>
            <a:ext cx="11270017" cy="2286794"/>
          </a:xfrm>
        </p:spPr>
        <p:txBody>
          <a:bodyPr/>
          <a:lstStyle/>
          <a:p>
            <a:r>
              <a:rPr lang="en-US">
                <a:latin typeface="IBM Plex Sans SemiBold" panose="020B0703050203000203" pitchFamily="34" charset="0"/>
              </a:rPr>
              <a:t>Lab01.2 –Terms and Concepts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BD08F19-92F6-CC29-DD22-F3AEA59E6323}"/>
              </a:ext>
            </a:extLst>
          </p:cNvPr>
          <p:cNvGraphicFramePr>
            <a:graphicFrameLocks noGrp="1"/>
          </p:cNvGraphicFramePr>
          <p:nvPr/>
        </p:nvGraphicFramePr>
        <p:xfrm>
          <a:off x="251422" y="986582"/>
          <a:ext cx="11690641" cy="57378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7306">
                  <a:extLst>
                    <a:ext uri="{9D8B030D-6E8A-4147-A177-3AD203B41FA5}">
                      <a16:colId xmlns:a16="http://schemas.microsoft.com/office/drawing/2014/main" val="4085181687"/>
                    </a:ext>
                  </a:extLst>
                </a:gridCol>
                <a:gridCol w="8403335">
                  <a:extLst>
                    <a:ext uri="{9D8B030D-6E8A-4147-A177-3AD203B41FA5}">
                      <a16:colId xmlns:a16="http://schemas.microsoft.com/office/drawing/2014/main" val="98595976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en-US" sz="20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0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968543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Access to A.I. analysis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Property Groups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5842003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Shows the software language in the source file currently in the editor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6001537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IDz Context Menu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UI panel that displays a specific type of information or tool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113597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VS Code 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Data Flow Diagram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8816327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Problems Tool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Settings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3159372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Remote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Plugins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9367360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Property Groups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Shows details about the VS Code tool being utilized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8188354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Advanced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Chat 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1100612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Workspace Configuration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Additional Views and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6143310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Extensions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VS Code Context Menu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1941798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Status Bar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Tools on the Activity Bar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9232219"/>
                  </a:ext>
                </a:extLst>
              </a:tr>
              <a:tr h="445133"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Side Bar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>
                          <a:solidFill>
                            <a:schemeClr val="tx1"/>
                          </a:solidFill>
                          <a:latin typeface="IBM Plex Sans SemiBold" panose="020B0703050203000203" pitchFamily="34" charset="0"/>
                        </a:rPr>
                        <a:t>Hyperlinks to Syntax Errors in the code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3848778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F8CFA545-C64D-EF1A-6F57-DB2A04B8ABE1}"/>
              </a:ext>
            </a:extLst>
          </p:cNvPr>
          <p:cNvSpPr/>
          <p:nvPr/>
        </p:nvSpPr>
        <p:spPr bwMode="auto">
          <a:xfrm>
            <a:off x="3447288" y="997276"/>
            <a:ext cx="219456" cy="365760"/>
          </a:xfrm>
          <a:prstGeom prst="rect">
            <a:avLst/>
          </a:prstGeom>
          <a:solidFill>
            <a:schemeClr val="accent1"/>
          </a:solidFill>
          <a:ln w="19050">
            <a:noFill/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6A5D5A4-D0F7-9A37-6183-8146A342098E}"/>
              </a:ext>
            </a:extLst>
          </p:cNvPr>
          <p:cNvSpPr/>
          <p:nvPr/>
        </p:nvSpPr>
        <p:spPr bwMode="auto">
          <a:xfrm>
            <a:off x="261203" y="1056712"/>
            <a:ext cx="11689156" cy="246888"/>
          </a:xfrm>
          <a:prstGeom prst="rect">
            <a:avLst/>
          </a:prstGeom>
          <a:solidFill>
            <a:srgbClr val="E5F6FF"/>
          </a:solidFill>
          <a:ln w="19050">
            <a:solidFill>
              <a:srgbClr val="E5F6FF"/>
            </a:solidFill>
            <a:headEnd type="none" w="med" len="med"/>
            <a:tailEnd type="none" w="med" len="med"/>
          </a:ln>
          <a:effec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91440" rIns="91440" bIns="9144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IBM Plex Sans Light"/>
              <a:buNone/>
              <a:tabLst/>
            </a:pPr>
            <a:endParaRPr kumimoji="0" lang="en-US" sz="14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35E4E8-A28D-7E04-B33B-5E09F585E8A7}"/>
              </a:ext>
            </a:extLst>
          </p:cNvPr>
          <p:cNvSpPr txBox="1"/>
          <p:nvPr/>
        </p:nvSpPr>
        <p:spPr>
          <a:xfrm>
            <a:off x="196556" y="894455"/>
            <a:ext cx="11818659" cy="523220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>
            <a:spAutoFit/>
          </a:bodyPr>
          <a:lstStyle/>
          <a:p>
            <a:r>
              <a:rPr lang="en-US" sz="2000" dirty="0">
                <a:latin typeface="IBM Plex Sans" panose="020B0503050203000203" pitchFamily="34" charset="0"/>
              </a:rPr>
              <a:t>Match the term or tool in the left-hand column below – with its equivalent from the right-hand column</a:t>
            </a:r>
            <a:r>
              <a:rPr lang="en-US" sz="2800" dirty="0">
                <a:latin typeface="IBM Plex Sans" panose="020B0503050203000203" pitchFamily="34" charset="0"/>
              </a:rPr>
              <a:t> </a:t>
            </a:r>
            <a:endParaRPr lang="en-US" sz="2000" dirty="0">
              <a:latin typeface="IBM Plex Sans" panose="020B050305020300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972248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174EF71-B0AE-C85D-2C25-C3A7CD6C6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28" y="73817"/>
            <a:ext cx="11480329" cy="2286794"/>
          </a:xfrm>
        </p:spPr>
        <p:txBody>
          <a:bodyPr/>
          <a:lstStyle/>
          <a:p>
            <a:pPr algn="r"/>
            <a:r>
              <a:rPr lang="en-US"/>
              <a:t>Zoes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2717694-7E9E-0F3A-D373-876857EF0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9770" y="2247474"/>
            <a:ext cx="175275" cy="152413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5A2B0699-345A-5A43-87FC-6F847662FD3E}"/>
              </a:ext>
            </a:extLst>
          </p:cNvPr>
          <p:cNvGrpSpPr/>
          <p:nvPr/>
        </p:nvGrpSpPr>
        <p:grpSpPr>
          <a:xfrm>
            <a:off x="13283" y="0"/>
            <a:ext cx="10389529" cy="6858000"/>
            <a:chOff x="13283" y="0"/>
            <a:chExt cx="10389529" cy="6858000"/>
          </a:xfrm>
        </p:grpSpPr>
        <p:sp>
          <p:nvSpPr>
            <p:cNvPr id="9" name="Text Placeholder 1">
              <a:extLst>
                <a:ext uri="{FF2B5EF4-FFF2-40B4-BE49-F238E27FC236}">
                  <a16:creationId xmlns:a16="http://schemas.microsoft.com/office/drawing/2014/main" id="{57E1D7BA-B289-3E88-C8C8-E9FBDD98229F}"/>
                </a:ext>
              </a:extLst>
            </p:cNvPr>
            <p:cNvSpPr txBox="1">
              <a:spLocks/>
            </p:cNvSpPr>
            <p:nvPr/>
          </p:nvSpPr>
          <p:spPr>
            <a:xfrm>
              <a:off x="2843784" y="402336"/>
              <a:ext cx="7559028" cy="4187159"/>
            </a:xfrm>
            <a:prstGeom prst="rect">
              <a:avLst/>
            </a:prstGeom>
            <a:noFill/>
          </p:spPr>
          <p:txBody>
            <a:bodyPr/>
            <a:lstStyle>
              <a:lvl1pPr marL="0" marR="0" indent="0" algn="l" defTabSz="1218956" rtl="0" eaLnBrk="1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cap="none" spc="0" baseline="0">
                  <a:solidFill>
                    <a:schemeClr val="tx1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1pPr>
              <a:lvl2pPr marL="164559" marR="0" indent="-164559" algn="l" defTabSz="1218956" rtl="0" eaLnBrk="1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Pct val="100000"/>
                <a:buFontTx/>
                <a:buChar char="–"/>
                <a:tabLst/>
                <a:defRPr sz="1800" b="0" i="0" u="none" strike="noStrike" cap="none" spc="0" baseline="0">
                  <a:solidFill>
                    <a:schemeClr val="tx1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2pPr>
              <a:lvl3pPr marL="329118" marR="0" indent="-164559" algn="l" defTabSz="1218956" rtl="0" eaLnBrk="1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Pct val="100000"/>
                <a:buFontTx/>
                <a:buChar char="•"/>
                <a:tabLst/>
                <a:defRPr sz="1800" b="0" i="0" u="none" strike="noStrike" cap="none" spc="0" baseline="0">
                  <a:solidFill>
                    <a:schemeClr val="tx1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3pPr>
              <a:lvl4pPr marL="493677" marR="0" indent="-164559" algn="l" defTabSz="1218956" rtl="0" eaLnBrk="1" latinLnBrk="0" hangingPunct="1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ClrTx/>
                <a:buSzPct val="100000"/>
                <a:buFontTx/>
                <a:buChar char="–"/>
                <a:tabLst/>
                <a:defRPr sz="1800" b="0" i="0" u="none" strike="noStrike" cap="none" spc="0" baseline="0">
                  <a:solidFill>
                    <a:schemeClr val="tx1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4pPr>
              <a:lvl5pPr marL="571386" marR="0" indent="-228554" algn="l" defTabSz="1218956" rtl="0" eaLnBrk="1" latinLnBrk="0" hangingPunct="1">
                <a:lnSpc>
                  <a:spcPct val="110000"/>
                </a:lnSpc>
                <a:spcBef>
                  <a:spcPts val="1450"/>
                </a:spcBef>
                <a:spcAft>
                  <a:spcPts val="0"/>
                </a:spcAft>
                <a:buClrTx/>
                <a:buSzPct val="100000"/>
                <a:buFont typeface="Arial" panose="020B0604020202020204" pitchFamily="34" charset="0"/>
                <a:buChar char="•"/>
                <a:tabLst/>
                <a:defRPr sz="1800" b="0" i="0" u="none" strike="noStrike" cap="none" spc="0" baseline="0">
                  <a:solidFill>
                    <a:srgbClr val="000000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5pPr>
              <a:lvl6pPr marL="921346" marR="0" indent="-194466" algn="l" defTabSz="1218956" rtl="0" eaLnBrk="1" latinLnBrk="0" hangingPunct="1">
                <a:lnSpc>
                  <a:spcPct val="100000"/>
                </a:lnSpc>
                <a:spcBef>
                  <a:spcPts val="1450"/>
                </a:spcBef>
                <a:spcAft>
                  <a:spcPts val="0"/>
                </a:spcAft>
                <a:buClrTx/>
                <a:buSzPct val="100000"/>
                <a:buFontTx/>
                <a:buChar char="»"/>
                <a:tabLst/>
                <a:defRPr sz="1800" b="0" i="0" u="none" strike="noStrike" cap="none" spc="0" baseline="0">
                  <a:solidFill>
                    <a:srgbClr val="000000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6pPr>
              <a:lvl7pPr marL="1102595" marR="0" indent="-194466" algn="l" defTabSz="1218956" rtl="0" eaLnBrk="1" latinLnBrk="0" hangingPunct="1">
                <a:lnSpc>
                  <a:spcPct val="100000"/>
                </a:lnSpc>
                <a:spcBef>
                  <a:spcPts val="1450"/>
                </a:spcBef>
                <a:spcAft>
                  <a:spcPts val="0"/>
                </a:spcAft>
                <a:buClrTx/>
                <a:buSzPct val="100000"/>
                <a:buFontTx/>
                <a:buChar char="»"/>
                <a:tabLst/>
                <a:defRPr sz="1800" b="0" i="0" u="none" strike="noStrike" cap="none" spc="0" baseline="0">
                  <a:solidFill>
                    <a:srgbClr val="000000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7pPr>
              <a:lvl8pPr marL="1283843" marR="0" indent="-194466" algn="l" defTabSz="1218956" rtl="0" eaLnBrk="1" latinLnBrk="0" hangingPunct="1">
                <a:lnSpc>
                  <a:spcPct val="100000"/>
                </a:lnSpc>
                <a:spcBef>
                  <a:spcPts val="1450"/>
                </a:spcBef>
                <a:spcAft>
                  <a:spcPts val="0"/>
                </a:spcAft>
                <a:buClrTx/>
                <a:buSzPct val="100000"/>
                <a:buFontTx/>
                <a:buChar char="»"/>
                <a:tabLst/>
                <a:defRPr sz="1800" b="0" i="0" u="none" strike="noStrike" cap="none" spc="0" baseline="0">
                  <a:solidFill>
                    <a:srgbClr val="000000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8pPr>
              <a:lvl9pPr marL="1465091" marR="0" indent="-194466" algn="l" defTabSz="1218956" rtl="0" eaLnBrk="1" latinLnBrk="0" hangingPunct="1">
                <a:lnSpc>
                  <a:spcPct val="100000"/>
                </a:lnSpc>
                <a:spcBef>
                  <a:spcPts val="1450"/>
                </a:spcBef>
                <a:spcAft>
                  <a:spcPts val="0"/>
                </a:spcAft>
                <a:buClrTx/>
                <a:buSzPct val="100000"/>
                <a:buFontTx/>
                <a:buChar char="»"/>
                <a:tabLst/>
                <a:defRPr sz="1800" b="0" i="0" u="none" strike="noStrike" cap="none" spc="0" baseline="0">
                  <a:solidFill>
                    <a:srgbClr val="000000"/>
                  </a:solidFill>
                  <a:uFillTx/>
                  <a:latin typeface="+mj-lt"/>
                  <a:ea typeface="+mj-ea"/>
                  <a:cs typeface="+mj-cs"/>
                  <a:sym typeface="IBM Plex Sans Light"/>
                </a:defRPr>
              </a:lvl9pPr>
            </a:lstStyle>
            <a:p>
              <a:r>
                <a:rPr lang="en-US" sz="1600" b="1" kern="0"/>
                <a:t>Explorer</a:t>
              </a:r>
              <a:r>
                <a:rPr lang="en-US" sz="1400" b="1" kern="0"/>
                <a:t> – </a:t>
              </a:r>
              <a:r>
                <a:rPr lang="en-US" sz="1200" kern="0"/>
                <a:t>Access to local/PC and network folders, files and tools</a:t>
              </a:r>
              <a:endParaRPr lang="en-US" sz="1400" kern="0"/>
            </a:p>
            <a:p>
              <a:endParaRPr lang="en-US" sz="200" b="1" kern="0"/>
            </a:p>
            <a:p>
              <a:r>
                <a:rPr lang="en-US" sz="1600" b="1" kern="0"/>
                <a:t>Search</a:t>
              </a:r>
              <a:r>
                <a:rPr lang="en-US" sz="1400" b="1" kern="0"/>
                <a:t> </a:t>
              </a:r>
              <a:r>
                <a:rPr lang="en-US" sz="1200" kern="0"/>
                <a:t>– Find files – including historical versions of a file</a:t>
              </a:r>
              <a:endParaRPr lang="en-US" sz="1400" kern="0"/>
            </a:p>
            <a:p>
              <a:endParaRPr lang="en-US" sz="200" b="1" kern="0"/>
            </a:p>
            <a:p>
              <a:r>
                <a:rPr lang="en-US" sz="1600" b="1" kern="0"/>
                <a:t>Source Control </a:t>
              </a:r>
              <a:r>
                <a:rPr lang="en-US" sz="1400" kern="0"/>
                <a:t>– </a:t>
              </a:r>
              <a:r>
                <a:rPr lang="en-US" sz="1200" kern="0"/>
                <a:t>Access to program source in Endevor, Git, Mainframe libraries, Local file system</a:t>
              </a:r>
              <a:endParaRPr lang="en-US" sz="1400" kern="0"/>
            </a:p>
            <a:p>
              <a:endParaRPr lang="en-US" sz="300" b="1" kern="0"/>
            </a:p>
            <a:p>
              <a:r>
                <a:rPr lang="en-US" sz="1400" b="1" kern="0"/>
                <a:t>Run and Debug </a:t>
              </a:r>
              <a:r>
                <a:rPr lang="en-US" sz="1400" kern="0"/>
                <a:t>– </a:t>
              </a:r>
              <a:r>
                <a:rPr lang="en-US" sz="1200" kern="0"/>
                <a:t>Execute and or debug a COBOL program using</a:t>
              </a:r>
              <a:endParaRPr lang="en-US" sz="1400" kern="0"/>
            </a:p>
            <a:p>
              <a:endParaRPr lang="en-US" sz="300" b="1" kern="0"/>
            </a:p>
            <a:p>
              <a:endParaRPr lang="en-US" sz="500" b="1" kern="0"/>
            </a:p>
            <a:p>
              <a:r>
                <a:rPr lang="en-US" sz="1600" b="1" kern="0"/>
                <a:t>Remote Explorer</a:t>
              </a:r>
            </a:p>
            <a:p>
              <a:endParaRPr lang="en-US" sz="500" b="1" kern="0"/>
            </a:p>
            <a:p>
              <a:r>
                <a:rPr lang="en-US" sz="1600" b="1" kern="0"/>
                <a:t>Extensions</a:t>
              </a:r>
              <a:r>
                <a:rPr lang="en-US" sz="1600" kern="0"/>
                <a:t> </a:t>
              </a:r>
              <a:r>
                <a:rPr lang="en-US" sz="1400" kern="0"/>
                <a:t>– Locate and install additional tools (Extensions)</a:t>
              </a:r>
            </a:p>
            <a:p>
              <a:endParaRPr lang="en-US" sz="400" b="1" kern="0"/>
            </a:p>
            <a:p>
              <a:r>
                <a:rPr lang="en-US" sz="1400" b="1" kern="0"/>
                <a:t>Zowe Explorer </a:t>
              </a:r>
              <a:r>
                <a:rPr lang="en-US" sz="1400" kern="0"/>
                <a:t>– z/OS files, system and server explorer</a:t>
              </a:r>
            </a:p>
            <a:p>
              <a:endParaRPr lang="en-US" sz="400" b="1" kern="0"/>
            </a:p>
            <a:p>
              <a:r>
                <a:rPr lang="en-US" sz="1400" b="1" kern="0"/>
                <a:t>DB2 Developer</a:t>
              </a:r>
            </a:p>
            <a:p>
              <a:endParaRPr lang="en-US" sz="500" kern="0"/>
            </a:p>
            <a:p>
              <a:r>
                <a:rPr lang="en-US" sz="1400" b="1" kern="0" err="1"/>
                <a:t>Watsonx</a:t>
              </a:r>
              <a:r>
                <a:rPr lang="en-US" sz="1400" b="1" kern="0"/>
                <a:t> Code Assistant</a:t>
              </a:r>
            </a:p>
            <a:p>
              <a:endParaRPr lang="en-US" sz="400" b="1" kern="0"/>
            </a:p>
            <a:p>
              <a:r>
                <a:rPr lang="en-US" sz="1400" b="1" kern="0" err="1"/>
                <a:t>Watsonx</a:t>
              </a:r>
              <a:r>
                <a:rPr lang="en-US" sz="1400" b="1" kern="0"/>
                <a:t> data</a:t>
              </a:r>
            </a:p>
            <a:p>
              <a:endParaRPr lang="en-US" sz="400" b="1" kern="0"/>
            </a:p>
            <a:p>
              <a:r>
                <a:rPr lang="en-US" sz="1400" b="1" kern="0"/>
                <a:t>Code Coverage</a:t>
              </a:r>
            </a:p>
            <a:p>
              <a:endParaRPr lang="en-US" sz="600" b="1" kern="0"/>
            </a:p>
            <a:p>
              <a:r>
                <a:rPr lang="en-US" sz="1400" b="1" kern="0"/>
                <a:t>IMS Explorer</a:t>
              </a:r>
            </a:p>
            <a:p>
              <a:endParaRPr lang="en-US" sz="1400" b="1" kern="0"/>
            </a:p>
            <a:p>
              <a:endParaRPr lang="en-US" sz="1400" b="1" kern="0"/>
            </a:p>
            <a:p>
              <a:endParaRPr lang="en-US" sz="1400" b="1" kern="0"/>
            </a:p>
            <a:p>
              <a:endParaRPr lang="en-US" sz="1400" b="1" kern="0"/>
            </a:p>
            <a:p>
              <a:endParaRPr lang="en-US" sz="1400" b="1" kern="0"/>
            </a:p>
            <a:p>
              <a:endParaRPr lang="en-US" sz="1400" b="1" kern="0"/>
            </a:p>
            <a:p>
              <a:endParaRPr lang="en-US" sz="1400" b="1" kern="0"/>
            </a:p>
            <a:p>
              <a:endParaRPr lang="en-US" sz="1400" b="1" kern="0"/>
            </a:p>
            <a:p>
              <a:endParaRPr lang="en-US" sz="1400" b="1" kern="0"/>
            </a:p>
            <a:p>
              <a:endParaRPr lang="en-US" sz="800" b="1" kern="0"/>
            </a:p>
            <a:p>
              <a:r>
                <a:rPr lang="en-US" sz="1400" b="1" kern="0"/>
                <a:t>Accounts</a:t>
              </a:r>
            </a:p>
            <a:p>
              <a:endParaRPr lang="en-US" sz="200" b="1" kern="0"/>
            </a:p>
            <a:p>
              <a:r>
                <a:rPr lang="en-US" sz="1400" b="1" kern="0"/>
                <a:t>Manage</a:t>
              </a:r>
              <a:r>
                <a:rPr lang="en-US" sz="1400" kern="0"/>
                <a:t> – access to configuration settings</a:t>
              </a:r>
            </a:p>
            <a:p>
              <a:endParaRPr lang="en-US" sz="1400" kern="0"/>
            </a:p>
            <a:p>
              <a:endParaRPr lang="en-US" sz="1400" kern="0"/>
            </a:p>
            <a:p>
              <a:endParaRPr lang="en-US" sz="1400" kern="0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79B8A0FB-D67C-28C0-8E5D-186E3F9F240E}"/>
                </a:ext>
              </a:extLst>
            </p:cNvPr>
            <p:cNvGrpSpPr/>
            <p:nvPr/>
          </p:nvGrpSpPr>
          <p:grpSpPr>
            <a:xfrm>
              <a:off x="13283" y="0"/>
              <a:ext cx="2858465" cy="6858000"/>
              <a:chOff x="13283" y="0"/>
              <a:chExt cx="2858465" cy="6858000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825BF3D8-0EDB-613C-EF28-4DE5D256A61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283" y="0"/>
                <a:ext cx="2722729" cy="6858000"/>
              </a:xfrm>
              <a:prstGeom prst="rect">
                <a:avLst/>
              </a:prstGeom>
            </p:spPr>
          </p:pic>
          <p:cxnSp>
            <p:nvCxnSpPr>
              <p:cNvPr id="3" name="Straight Arrow Connector 2">
                <a:extLst>
                  <a:ext uri="{FF2B5EF4-FFF2-40B4-BE49-F238E27FC236}">
                    <a16:creationId xmlns:a16="http://schemas.microsoft.com/office/drawing/2014/main" id="{7E1EE77C-F24F-AB48-9B93-1F5BB4224C5D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402336"/>
                <a:ext cx="2555785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6" name="Straight Arrow Connector 5">
                <a:extLst>
                  <a:ext uri="{FF2B5EF4-FFF2-40B4-BE49-F238E27FC236}">
                    <a16:creationId xmlns:a16="http://schemas.microsoft.com/office/drawing/2014/main" id="{3FB24378-159D-2C99-E320-78ADB03F6296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749808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7" name="Straight Arrow Connector 6">
                <a:extLst>
                  <a:ext uri="{FF2B5EF4-FFF2-40B4-BE49-F238E27FC236}">
                    <a16:creationId xmlns:a16="http://schemas.microsoft.com/office/drawing/2014/main" id="{0CC4B8E4-9BFF-C3A8-3D88-2093E7188DCC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1045464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79AD1BAB-B2DC-4FA6-B39C-658D01D63791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1354106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34C9DAAC-34D0-731C-CF3D-5E923D850DB1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1734312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72264C5F-0D84-EA7C-46DF-A1B59B2F9068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2051304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C5FFC096-5C52-E0EE-C112-0947E4850DA3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2399887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CA3967CC-822D-EB79-D346-979A5456DC36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2721864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E4301FBD-8FC2-727D-3FDD-12CC138885EC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87999" y="3048000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3BD40ADF-5528-967C-4628-095AE48B010D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264570" y="3355848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A35E0476-F939-C088-11D6-8B3C55173C33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311428" y="3642360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56E740A4-B644-3F63-271E-8CBD8A6042CD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311428" y="3968496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8DBDCFC6-813A-829E-8321-9CFE7627B024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311428" y="6388873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E1878CF0-4FED-98BE-4D8C-26B3BBD441E3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311428" y="6685192"/>
                <a:ext cx="2560320" cy="0"/>
              </a:xfrm>
              <a:prstGeom prst="straightConnector1">
                <a:avLst/>
              </a:prstGeom>
              <a:ln>
                <a:headEnd type="none" w="med" len="med"/>
                <a:tailEnd type="triangle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3EC40D-F7CD-C045-5CA9-BB8B4F3AAD13}"/>
              </a:ext>
            </a:extLst>
          </p:cNvPr>
          <p:cNvSpPr txBox="1">
            <a:spLocks/>
          </p:cNvSpPr>
          <p:nvPr/>
        </p:nvSpPr>
        <p:spPr>
          <a:xfrm>
            <a:off x="5686392" y="2820148"/>
            <a:ext cx="6194180" cy="1371472"/>
          </a:xfrm>
        </p:spPr>
        <p:txBody>
          <a:bodyPr/>
          <a:lstStyle>
            <a:defPPr>
              <a:defRPr lang="en-US"/>
            </a:defPPr>
            <a:lvl1pPr marL="0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1468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937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4406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658759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7344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48813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402827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317518" algn="l" defTabSz="1829379" rtl="0" eaLnBrk="1" latinLnBrk="0" hangingPunct="1"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The </a:t>
            </a:r>
            <a:r>
              <a:rPr lang="en-US" sz="1600" b="1"/>
              <a:t>Welcome Page </a:t>
            </a:r>
            <a:r>
              <a:rPr lang="en-US" sz="1600"/>
              <a:t>also displays installed and configured Views that provide (open to) a rich launch-able feature list. Each of which can save time and effort – or – improve application quality. Note that these sentence fragments r over the small white  letter “i”</a:t>
            </a:r>
          </a:p>
          <a:p>
            <a:endParaRPr lang="en-US" sz="1600"/>
          </a:p>
          <a:p>
            <a:r>
              <a:rPr lang="en-US" sz="1600"/>
              <a:t>Click to engage o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69FAFE9-B6DB-D024-2757-CCDE1B4CB9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28211" y="4420898"/>
            <a:ext cx="3364791" cy="238157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2177492992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IBM011124">
  <a:themeElements>
    <a:clrScheme name="Custom 1">
      <a:dk1>
        <a:srgbClr val="FFFFFF"/>
      </a:dk1>
      <a:lt1>
        <a:srgbClr val="000000"/>
      </a:lt1>
      <a:dk2>
        <a:srgbClr val="FFFFFF"/>
      </a:dk2>
      <a:lt2>
        <a:srgbClr val="000000"/>
      </a:lt2>
      <a:accent1>
        <a:srgbClr val="0F62FE"/>
      </a:accent1>
      <a:accent2>
        <a:srgbClr val="A56EFF"/>
      </a:accent2>
      <a:accent3>
        <a:srgbClr val="003A6D"/>
      </a:accent3>
      <a:accent4>
        <a:srgbClr val="009D9A"/>
      </a:accent4>
      <a:accent5>
        <a:srgbClr val="9F1853"/>
      </a:accent5>
      <a:accent6>
        <a:srgbClr val="FA4D56"/>
      </a:accent6>
      <a:hlink>
        <a:srgbClr val="0F62FE"/>
      </a:hlink>
      <a:folHlink>
        <a:srgbClr val="6F6F6F"/>
      </a:folHlink>
    </a:clrScheme>
    <a:fontScheme name="IBM Plex">
      <a:majorFont>
        <a:latin typeface="IBM Plex Sans Light"/>
        <a:ea typeface=""/>
        <a:cs typeface=""/>
      </a:majorFont>
      <a:minorFont>
        <a:latin typeface="IBM Plex Sa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E5F6FF"/>
        </a:solidFill>
        <a:ln w="19050">
          <a:solidFill>
            <a:srgbClr val="E5F6FF"/>
          </a:solidFill>
          <a:headEnd type="none" w="med" len="med"/>
          <a:tailEnd type="none" w="med" len="med"/>
        </a:ln>
        <a:effectLst/>
      </a:spPr>
      <a:bodyPr vert="horz" wrap="square" lIns="91440" tIns="91440" rIns="91440" bIns="91440" numCol="1" rtlCol="0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IBM Plex Sans Light"/>
          <a:buNone/>
          <a:tabLst/>
          <a:defRPr kumimoji="0" sz="1400" b="0" i="0" u="none" strike="noStrike" cap="none" normalizeH="0" baseline="0" dirty="0">
            <a:ln>
              <a:noFill/>
            </a:ln>
            <a:solidFill>
              <a:schemeClr val="bg1"/>
            </a:solidFill>
            <a:effectLst/>
            <a:latin typeface="+mn-lt"/>
          </a:defRPr>
        </a:defPPr>
      </a:lstStyle>
      <a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a:style>
    </a:spDef>
    <a:lnDef>
      <a:spPr bwMode="auto">
        <a:ln w="12700">
          <a:solidFill>
            <a:schemeClr val="tx1"/>
          </a:solidFill>
          <a:headEnd type="none" w="med" len="med"/>
          <a:tailEnd type="none" w="med" len="med"/>
        </a:ln>
        <a:effectLst/>
      </a:spPr>
      <a:bodyPr/>
      <a:lstStyle/>
      <a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a:style>
    </a:lnDef>
    <a:txDef>
      <a:spPr>
        <a:ln w="12700">
          <a:miter lim="400000"/>
        </a:ln>
        <a:extLst>
          <a:ext uri="{C572A759-6A51-4108-AA02-DFA0A04FC94B}">
            <ma14:wrappingTextBoxFlag xmlns:ma14="http://schemas.microsoft.com/office/mac/drawingml/2011/main" xmlns:a14="http://schemas.microsoft.com/office/drawing/2010/main" xmlns:m="http://schemas.openxmlformats.org/officeDocument/2006/math" xmlns="" xmlns:p="http://schemas.openxmlformats.org/presentationml/2006/main" xmlns:r="http://schemas.openxmlformats.org/officeDocument/2006/relationships" val="1"/>
          </a:ext>
        </a:extLst>
      </a:spPr>
      <a:bodyPr wrap="square" lIns="0" tIns="0" rIns="0" bIns="0" rtlCol="0">
        <a:noAutofit/>
      </a:bodyPr>
      <a:lstStyle>
        <a:defPPr marL="444465" indent="-446749" algn="l" defTabSz="2438400">
          <a:spcBef>
            <a:spcPts val="2900"/>
          </a:spcBef>
          <a:buSzPct val="100000"/>
          <a:buFontTx/>
          <a:buChar char="–"/>
          <a:defRPr kern="0" dirty="0" smtClean="0">
            <a:solidFill>
              <a:srgbClr val="000000"/>
            </a:solidFill>
            <a:ea typeface="+mj-ea"/>
            <a:cs typeface="+mj-cs"/>
            <a:sym typeface="IBM Plex Sans Light"/>
          </a:defRPr>
        </a:defPPr>
      </a:lstStyle>
    </a:txDef>
  </a:objectDefaults>
  <a:extraClrSchemeLst/>
  <a:custClrLst>
    <a:custClr name="Gray 100">
      <a:srgbClr val="161616"/>
    </a:custClr>
    <a:custClr name="Gray 90">
      <a:srgbClr val="262626"/>
    </a:custClr>
    <a:custClr name="Gray 80">
      <a:srgbClr val="393939"/>
    </a:custClr>
    <a:custClr name="Gray 70">
      <a:srgbClr val="525252"/>
    </a:custClr>
    <a:custClr name="Gray 60">
      <a:srgbClr val="6F6F6F"/>
    </a:custClr>
    <a:custClr name="Gray 50">
      <a:srgbClr val="8D8D8D"/>
    </a:custClr>
    <a:custClr name="Gray 40">
      <a:srgbClr val="A8A8A8"/>
    </a:custClr>
    <a:custClr name="Gray 30">
      <a:srgbClr val="C6C6C6"/>
    </a:custClr>
    <a:custClr name="Gray 20">
      <a:srgbClr val="E0E0E0"/>
    </a:custClr>
    <a:custClr name="Gray 10">
      <a:srgbClr val="F4F4F4"/>
    </a:custClr>
    <a:custClr name="Blue 100">
      <a:srgbClr val="001141"/>
    </a:custClr>
    <a:custClr name="Blue 90">
      <a:srgbClr val="001D6C"/>
    </a:custClr>
    <a:custClr name="Blue 80">
      <a:srgbClr val="002D9C"/>
    </a:custClr>
    <a:custClr name="Blue 70">
      <a:srgbClr val="0043CE"/>
    </a:custClr>
    <a:custClr name="Blue 60">
      <a:srgbClr val="0F62FE"/>
    </a:custClr>
    <a:custClr name="Cyan 50">
      <a:srgbClr val="1192E8"/>
    </a:custClr>
    <a:custClr name="Cyan 40">
      <a:srgbClr val="33B1FF"/>
    </a:custClr>
    <a:custClr name="Cyan 30">
      <a:srgbClr val="82CFFF"/>
    </a:custClr>
    <a:custClr name="Cyan 20">
      <a:srgbClr val="BAE6FF"/>
    </a:custClr>
    <a:custClr name="Cyan 10">
      <a:srgbClr val="E5F6FF"/>
    </a:custClr>
    <a:custClr name="Red 60">
      <a:srgbClr val="DA1E28"/>
    </a:custClr>
    <a:custClr name="Red 50">
      <a:srgbClr val="FA4D56"/>
    </a:custClr>
    <a:custClr name="Red 30">
      <a:srgbClr val="FFB3B8"/>
    </a:custClr>
    <a:custClr name="Red 20">
      <a:srgbClr val="FFD7D9"/>
    </a:custClr>
    <a:custClr name="Red 10">
      <a:srgbClr val="FFF1F1"/>
    </a:custClr>
    <a:custClr name="Magenta 60">
      <a:srgbClr val="D02670"/>
    </a:custClr>
    <a:custClr name="Magenta 50">
      <a:srgbClr val="EE5396"/>
    </a:custClr>
    <a:custClr name="Magenta 30">
      <a:srgbClr val="FFAFD2"/>
    </a:custClr>
    <a:custClr name="Magenta 20">
      <a:srgbClr val="FFD6E8"/>
    </a:custClr>
    <a:custClr name="Magenta 10">
      <a:srgbClr val="FFF0F7"/>
    </a:custClr>
    <a:custClr name="Purple 60">
      <a:srgbClr val="8A3FFC"/>
    </a:custClr>
    <a:custClr name="Purple 50">
      <a:srgbClr val="A56EFF"/>
    </a:custClr>
    <a:custClr name="Purple 30">
      <a:srgbClr val="D4BBFF"/>
    </a:custClr>
    <a:custClr name="Purple 20">
      <a:srgbClr val="E8DAFF"/>
    </a:custClr>
    <a:custClr name="Purple 10">
      <a:srgbClr val="F6F2FF"/>
    </a:custClr>
    <a:custClr name="Teal 60">
      <a:srgbClr val="007D79"/>
    </a:custClr>
    <a:custClr name="Teal 50">
      <a:srgbClr val="009D9A"/>
    </a:custClr>
    <a:custClr name="Teal 30">
      <a:srgbClr val="3DDBD9"/>
    </a:custClr>
    <a:custClr name="Teal 20">
      <a:srgbClr val="9EF0F0"/>
    </a:custClr>
    <a:custClr name="Teal 10">
      <a:srgbClr val="D9FBFB"/>
    </a:custClr>
    <a:custClr name="Green 60">
      <a:srgbClr val="198038"/>
    </a:custClr>
    <a:custClr name="Green 50">
      <a:srgbClr val="24A148"/>
    </a:custClr>
    <a:custClr name="Green 30">
      <a:srgbClr val="6FDC8C"/>
    </a:custClr>
    <a:custClr name="Green 20">
      <a:srgbClr val="A7F0BA"/>
    </a:custClr>
    <a:custClr name="Green 10">
      <a:srgbClr val="DEFBE6"/>
    </a:custClr>
    <a:custClr name="Yellow 30">
      <a:srgbClr val="F1C21B"/>
    </a:custClr>
    <a:custClr name="Yellow 20">
      <a:srgbClr val="FDDC69"/>
    </a:custClr>
    <a:custClr name="Yellow 10">
      <a:srgbClr val="FCF4D6"/>
    </a:custClr>
    <a:custClr name="Blue 20">
      <a:srgbClr val="D0E2FF"/>
    </a:custClr>
    <a:custClr name="Blue 10">
      <a:srgbClr val="EDF5FF"/>
    </a:custClr>
  </a:custClrLst>
  <a:extLst>
    <a:ext uri="{05A4C25C-085E-4340-85A3-A5531E510DB2}">
      <thm15:themeFamily xmlns:thm15="http://schemas.microsoft.com/office/thememl/2012/main" name="IBM011124" id="{E9E3956C-E57A-E84E-8264-D70A9889A60A}" vid="{E1573B08-23E0-B448-890C-ADB9F2B1026E}"/>
    </a:ext>
  </a:extLst>
</a:theme>
</file>

<file path=ppt/theme/theme2.xml><?xml version="1.0" encoding="utf-8"?>
<a:theme xmlns:a="http://schemas.openxmlformats.org/drawingml/2006/main" name="IBM presentation template">
  <a:themeElements>
    <a:clrScheme name="Custom 1">
      <a:dk1>
        <a:srgbClr val="FFFFFF"/>
      </a:dk1>
      <a:lt1>
        <a:srgbClr val="000000"/>
      </a:lt1>
      <a:dk2>
        <a:srgbClr val="FFFFFF"/>
      </a:dk2>
      <a:lt2>
        <a:srgbClr val="000000"/>
      </a:lt2>
      <a:accent1>
        <a:srgbClr val="0F62FE"/>
      </a:accent1>
      <a:accent2>
        <a:srgbClr val="A56EFF"/>
      </a:accent2>
      <a:accent3>
        <a:srgbClr val="003A6D"/>
      </a:accent3>
      <a:accent4>
        <a:srgbClr val="009D9A"/>
      </a:accent4>
      <a:accent5>
        <a:srgbClr val="9F1853"/>
      </a:accent5>
      <a:accent6>
        <a:srgbClr val="FA4D56"/>
      </a:accent6>
      <a:hlink>
        <a:srgbClr val="0F62FE"/>
      </a:hlink>
      <a:folHlink>
        <a:srgbClr val="6F6F6F"/>
      </a:folHlink>
    </a:clrScheme>
    <a:fontScheme name="IBM Plex">
      <a:majorFont>
        <a:latin typeface="IBM Plex Sans Light"/>
        <a:ea typeface=""/>
        <a:cs typeface=""/>
      </a:majorFont>
      <a:minorFont>
        <a:latin typeface="IBM Plex Sa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E5F6FF"/>
        </a:solidFill>
        <a:ln w="19050">
          <a:solidFill>
            <a:srgbClr val="E5F6FF"/>
          </a:solidFill>
          <a:headEnd type="none" w="med" len="med"/>
          <a:tailEnd type="none" w="med" len="med"/>
        </a:ln>
        <a:effectLst/>
      </a:spPr>
      <a:bodyPr vert="horz" wrap="square" lIns="91440" tIns="91440" rIns="91440" bIns="91440" numCol="1" rtlCol="0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IBM Plex Sans Light"/>
          <a:buNone/>
          <a:tabLst/>
          <a:defRPr kumimoji="0" sz="1400" b="0" i="0" u="none" strike="noStrike" cap="none" normalizeH="0" baseline="0" dirty="0">
            <a:ln>
              <a:noFill/>
            </a:ln>
            <a:solidFill>
              <a:schemeClr val="bg1"/>
            </a:solidFill>
            <a:effectLst/>
            <a:latin typeface="+mn-lt"/>
          </a:defRPr>
        </a:defPPr>
      </a:lstStyle>
      <a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a:style>
    </a:spDef>
    <a:lnDef>
      <a:spPr bwMode="auto">
        <a:ln w="12700">
          <a:solidFill>
            <a:schemeClr val="tx1"/>
          </a:solidFill>
          <a:headEnd type="none" w="med" len="med"/>
          <a:tailEnd type="none" w="med" len="med"/>
        </a:ln>
        <a:effectLst/>
      </a:spPr>
      <a:bodyPr/>
      <a:lstStyle/>
      <a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a:style>
    </a:lnDef>
    <a:txDef>
      <a:spPr>
        <a:ln w="12700">
          <a:miter lim="400000"/>
        </a:ln>
        <a:extLst>
          <a:ext uri="{C572A759-6A51-4108-AA02-DFA0A04FC94B}">
            <ma14:wrappingTextBoxFlag xmlns:r="http://schemas.openxmlformats.org/officeDocument/2006/relationships" xmlns:p="http://schemas.openxmlformats.org/presentationml/2006/main" xmlns="" xmlns:m="http://schemas.openxmlformats.org/officeDocument/2006/math" xmlns:a14="http://schemas.microsoft.com/office/drawing/2010/main" xmlns:ma14="http://schemas.microsoft.com/office/mac/drawingml/2011/main" val="1"/>
          </a:ext>
        </a:extLst>
      </a:spPr>
      <a:bodyPr wrap="square" lIns="0" tIns="0" rIns="0" bIns="0" rtlCol="0">
        <a:noAutofit/>
      </a:bodyPr>
      <a:lstStyle>
        <a:defPPr marL="444465" indent="-446749" algn="l" defTabSz="2438400">
          <a:spcBef>
            <a:spcPts val="2900"/>
          </a:spcBef>
          <a:buSzPct val="100000"/>
          <a:buFontTx/>
          <a:buChar char="–"/>
          <a:defRPr kern="0" dirty="0" smtClean="0">
            <a:solidFill>
              <a:srgbClr val="000000"/>
            </a:solidFill>
            <a:ea typeface="+mj-ea"/>
            <a:cs typeface="+mj-cs"/>
            <a:sym typeface="IBM Plex Sans Light"/>
          </a:defRPr>
        </a:defPPr>
      </a:lstStyle>
    </a:txDef>
  </a:objectDefaults>
  <a:extraClrSchemeLst/>
  <a:custClrLst>
    <a:custClr name="Gray 100">
      <a:srgbClr val="161616"/>
    </a:custClr>
    <a:custClr name="Gray 90">
      <a:srgbClr val="262626"/>
    </a:custClr>
    <a:custClr name="Gray 80">
      <a:srgbClr val="393939"/>
    </a:custClr>
    <a:custClr name="Gray 70">
      <a:srgbClr val="525252"/>
    </a:custClr>
    <a:custClr name="Gray 60">
      <a:srgbClr val="6F6F6F"/>
    </a:custClr>
    <a:custClr name="Gray 50">
      <a:srgbClr val="8D8D8D"/>
    </a:custClr>
    <a:custClr name="Gray 40">
      <a:srgbClr val="A8A8A8"/>
    </a:custClr>
    <a:custClr name="Gray 30">
      <a:srgbClr val="C6C6C6"/>
    </a:custClr>
    <a:custClr name="Gray 20">
      <a:srgbClr val="E0E0E0"/>
    </a:custClr>
    <a:custClr name="Gray 10">
      <a:srgbClr val="F4F4F4"/>
    </a:custClr>
    <a:custClr name="Blue 100">
      <a:srgbClr val="001141"/>
    </a:custClr>
    <a:custClr name="Blue 90">
      <a:srgbClr val="001D6C"/>
    </a:custClr>
    <a:custClr name="Blue 80">
      <a:srgbClr val="002D9C"/>
    </a:custClr>
    <a:custClr name="Blue 70">
      <a:srgbClr val="0043CE"/>
    </a:custClr>
    <a:custClr name="Blue 60">
      <a:srgbClr val="0F62FE"/>
    </a:custClr>
    <a:custClr name="Cyan 50">
      <a:srgbClr val="1192E8"/>
    </a:custClr>
    <a:custClr name="Cyan 40">
      <a:srgbClr val="33B1FF"/>
    </a:custClr>
    <a:custClr name="Cyan 30">
      <a:srgbClr val="82CFFF"/>
    </a:custClr>
    <a:custClr name="Cyan 20">
      <a:srgbClr val="BAE6FF"/>
    </a:custClr>
    <a:custClr name="Cyan 10">
      <a:srgbClr val="E5F6FF"/>
    </a:custClr>
    <a:custClr name="Red 60">
      <a:srgbClr val="DA1E28"/>
    </a:custClr>
    <a:custClr name="Red 50">
      <a:srgbClr val="FA4D56"/>
    </a:custClr>
    <a:custClr name="Red 30">
      <a:srgbClr val="FFB3B8"/>
    </a:custClr>
    <a:custClr name="Red 20">
      <a:srgbClr val="FFD7D9"/>
    </a:custClr>
    <a:custClr name="Red 10">
      <a:srgbClr val="FFF1F1"/>
    </a:custClr>
    <a:custClr name="Magenta 60">
      <a:srgbClr val="D02670"/>
    </a:custClr>
    <a:custClr name="Magenta 50">
      <a:srgbClr val="EE5396"/>
    </a:custClr>
    <a:custClr name="Magenta 30">
      <a:srgbClr val="FFAFD2"/>
    </a:custClr>
    <a:custClr name="Magenta 20">
      <a:srgbClr val="FFD6E8"/>
    </a:custClr>
    <a:custClr name="Magenta 10">
      <a:srgbClr val="FFF0F7"/>
    </a:custClr>
    <a:custClr name="Purple 60">
      <a:srgbClr val="8A3FFC"/>
    </a:custClr>
    <a:custClr name="Purple 50">
      <a:srgbClr val="A56EFF"/>
    </a:custClr>
    <a:custClr name="Purple 30">
      <a:srgbClr val="D4BBFF"/>
    </a:custClr>
    <a:custClr name="Purple 20">
      <a:srgbClr val="E8DAFF"/>
    </a:custClr>
    <a:custClr name="Purple 10">
      <a:srgbClr val="F6F2FF"/>
    </a:custClr>
    <a:custClr name="Teal 60">
      <a:srgbClr val="007D79"/>
    </a:custClr>
    <a:custClr name="Teal 50">
      <a:srgbClr val="009D9A"/>
    </a:custClr>
    <a:custClr name="Teal 30">
      <a:srgbClr val="3DDBD9"/>
    </a:custClr>
    <a:custClr name="Teal 20">
      <a:srgbClr val="9EF0F0"/>
    </a:custClr>
    <a:custClr name="Teal 10">
      <a:srgbClr val="D9FBFB"/>
    </a:custClr>
    <a:custClr name="Green 60">
      <a:srgbClr val="198038"/>
    </a:custClr>
    <a:custClr name="Green 50">
      <a:srgbClr val="24A148"/>
    </a:custClr>
    <a:custClr name="Green 30">
      <a:srgbClr val="6FDC8C"/>
    </a:custClr>
    <a:custClr name="Green 20">
      <a:srgbClr val="A7F0BA"/>
    </a:custClr>
    <a:custClr name="Green 10">
      <a:srgbClr val="DEFBE6"/>
    </a:custClr>
    <a:custClr name="Yellow 30">
      <a:srgbClr val="F1C21B"/>
    </a:custClr>
    <a:custClr name="Yellow 20">
      <a:srgbClr val="FDDC69"/>
    </a:custClr>
    <a:custClr name="Yellow 10">
      <a:srgbClr val="FCF4D6"/>
    </a:custClr>
    <a:custClr name="Blue 20">
      <a:srgbClr val="D0E2FF"/>
    </a:custClr>
    <a:custClr name="Blue 10">
      <a:srgbClr val="EDF5FF"/>
    </a:custClr>
  </a:custClrLst>
  <a:extLst>
    <a:ext uri="{05A4C25C-085E-4340-85A3-A5531E510DB2}">
      <thm15:themeFamily xmlns:thm15="http://schemas.microsoft.com/office/thememl/2012/main" name="IBM_presentation_template_v_1_6_Plex_Embed.pptx" id="{089A0663-2A32-0C4E-AE8B-7F52E0BE2E4C}" vid="{14B6C238-1C9F-6346-A7A1-8C7C8538A43B}"/>
    </a:ext>
  </a:extLst>
</a:theme>
</file>

<file path=ppt/theme/theme3.xml><?xml version="1.0" encoding="utf-8"?>
<a:theme xmlns:a="http://schemas.openxmlformats.org/drawingml/2006/main" name="1_IBM presentation template">
  <a:themeElements>
    <a:clrScheme name="Custom 1">
      <a:dk1>
        <a:srgbClr val="FFFFFF"/>
      </a:dk1>
      <a:lt1>
        <a:srgbClr val="000000"/>
      </a:lt1>
      <a:dk2>
        <a:srgbClr val="FFFFFF"/>
      </a:dk2>
      <a:lt2>
        <a:srgbClr val="000000"/>
      </a:lt2>
      <a:accent1>
        <a:srgbClr val="0F62FE"/>
      </a:accent1>
      <a:accent2>
        <a:srgbClr val="A56EFF"/>
      </a:accent2>
      <a:accent3>
        <a:srgbClr val="003A6D"/>
      </a:accent3>
      <a:accent4>
        <a:srgbClr val="009D9A"/>
      </a:accent4>
      <a:accent5>
        <a:srgbClr val="9F1853"/>
      </a:accent5>
      <a:accent6>
        <a:srgbClr val="FA4D56"/>
      </a:accent6>
      <a:hlink>
        <a:srgbClr val="0F62FE"/>
      </a:hlink>
      <a:folHlink>
        <a:srgbClr val="6F6F6F"/>
      </a:folHlink>
    </a:clrScheme>
    <a:fontScheme name="IBM Plex">
      <a:majorFont>
        <a:latin typeface="IBM Plex Sans Light"/>
        <a:ea typeface=""/>
        <a:cs typeface=""/>
      </a:majorFont>
      <a:minorFont>
        <a:latin typeface="IBM Plex Sa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E5F6FF"/>
        </a:solidFill>
        <a:ln w="19050">
          <a:solidFill>
            <a:srgbClr val="E5F6FF"/>
          </a:solidFill>
          <a:headEnd type="none" w="med" len="med"/>
          <a:tailEnd type="none" w="med" len="med"/>
        </a:ln>
        <a:effectLst/>
      </a:spPr>
      <a:bodyPr vert="horz" wrap="square" lIns="91440" tIns="91440" rIns="91440" bIns="91440" numCol="1" rtlCol="0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IBM Plex Sans Light"/>
          <a:buNone/>
          <a:tabLst/>
          <a:defRPr kumimoji="0" sz="1400" b="0" i="0" u="none" strike="noStrike" cap="none" normalizeH="0" baseline="0" dirty="0">
            <a:ln>
              <a:noFill/>
            </a:ln>
            <a:solidFill>
              <a:schemeClr val="bg1"/>
            </a:solidFill>
            <a:effectLst/>
            <a:latin typeface="+mn-lt"/>
          </a:defRPr>
        </a:defPPr>
      </a:lstStyle>
      <a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a:style>
    </a:spDef>
    <a:lnDef>
      <a:spPr bwMode="auto">
        <a:ln w="12700">
          <a:solidFill>
            <a:schemeClr val="tx1"/>
          </a:solidFill>
          <a:headEnd type="none" w="med" len="med"/>
          <a:tailEnd type="none" w="med" len="med"/>
        </a:ln>
        <a:effectLst/>
      </a:spPr>
      <a:bodyPr/>
      <a:lstStyle/>
      <a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a:style>
    </a:lnDef>
    <a:txDef>
      <a:spPr>
        <a:ln w="12700">
          <a:miter lim="400000"/>
        </a:ln>
        <a:extLst>
          <a:ext uri="{C572A759-6A51-4108-AA02-DFA0A04FC94B}">
            <ma14:wrappingTextBoxFlag xmlns:r="http://schemas.openxmlformats.org/officeDocument/2006/relationships" xmlns:p="http://schemas.openxmlformats.org/presentationml/2006/main" xmlns="" xmlns:m="http://schemas.openxmlformats.org/officeDocument/2006/math" xmlns:a14="http://schemas.microsoft.com/office/drawing/2010/main" xmlns:ma14="http://schemas.microsoft.com/office/mac/drawingml/2011/main" val="1"/>
          </a:ext>
        </a:extLst>
      </a:spPr>
      <a:bodyPr wrap="square" lIns="0" tIns="0" rIns="0" bIns="0" rtlCol="0">
        <a:noAutofit/>
      </a:bodyPr>
      <a:lstStyle>
        <a:defPPr marL="444465" indent="-446749" algn="l" defTabSz="2438400">
          <a:spcBef>
            <a:spcPts val="2900"/>
          </a:spcBef>
          <a:buSzPct val="100000"/>
          <a:buFontTx/>
          <a:buChar char="–"/>
          <a:defRPr kern="0" dirty="0" smtClean="0">
            <a:solidFill>
              <a:srgbClr val="000000"/>
            </a:solidFill>
            <a:ea typeface="+mj-ea"/>
            <a:cs typeface="+mj-cs"/>
            <a:sym typeface="IBM Plex Sans Light"/>
          </a:defRPr>
        </a:defPPr>
      </a:lstStyle>
    </a:txDef>
  </a:objectDefaults>
  <a:extraClrSchemeLst/>
  <a:custClrLst>
    <a:custClr name="Gray 100">
      <a:srgbClr val="161616"/>
    </a:custClr>
    <a:custClr name="Gray 90">
      <a:srgbClr val="262626"/>
    </a:custClr>
    <a:custClr name="Gray 80">
      <a:srgbClr val="393939"/>
    </a:custClr>
    <a:custClr name="Gray 70">
      <a:srgbClr val="525252"/>
    </a:custClr>
    <a:custClr name="Gray 60">
      <a:srgbClr val="6F6F6F"/>
    </a:custClr>
    <a:custClr name="Gray 50">
      <a:srgbClr val="8D8D8D"/>
    </a:custClr>
    <a:custClr name="Gray 40">
      <a:srgbClr val="A8A8A8"/>
    </a:custClr>
    <a:custClr name="Gray 30">
      <a:srgbClr val="C6C6C6"/>
    </a:custClr>
    <a:custClr name="Gray 20">
      <a:srgbClr val="E0E0E0"/>
    </a:custClr>
    <a:custClr name="Gray 10">
      <a:srgbClr val="F4F4F4"/>
    </a:custClr>
    <a:custClr name="Blue 100">
      <a:srgbClr val="001141"/>
    </a:custClr>
    <a:custClr name="Blue 90">
      <a:srgbClr val="001D6C"/>
    </a:custClr>
    <a:custClr name="Blue 80">
      <a:srgbClr val="002D9C"/>
    </a:custClr>
    <a:custClr name="Blue 70">
      <a:srgbClr val="0043CE"/>
    </a:custClr>
    <a:custClr name="Blue 60">
      <a:srgbClr val="0F62FE"/>
    </a:custClr>
    <a:custClr name="Cyan 50">
      <a:srgbClr val="1192E8"/>
    </a:custClr>
    <a:custClr name="Cyan 40">
      <a:srgbClr val="33B1FF"/>
    </a:custClr>
    <a:custClr name="Cyan 30">
      <a:srgbClr val="82CFFF"/>
    </a:custClr>
    <a:custClr name="Cyan 20">
      <a:srgbClr val="BAE6FF"/>
    </a:custClr>
    <a:custClr name="Cyan 10">
      <a:srgbClr val="E5F6FF"/>
    </a:custClr>
    <a:custClr name="Red 60">
      <a:srgbClr val="DA1E28"/>
    </a:custClr>
    <a:custClr name="Red 50">
      <a:srgbClr val="FA4D56"/>
    </a:custClr>
    <a:custClr name="Red 30">
      <a:srgbClr val="FFB3B8"/>
    </a:custClr>
    <a:custClr name="Red 20">
      <a:srgbClr val="FFD7D9"/>
    </a:custClr>
    <a:custClr name="Red 10">
      <a:srgbClr val="FFF1F1"/>
    </a:custClr>
    <a:custClr name="Magenta 60">
      <a:srgbClr val="D02670"/>
    </a:custClr>
    <a:custClr name="Magenta 50">
      <a:srgbClr val="EE5396"/>
    </a:custClr>
    <a:custClr name="Magenta 30">
      <a:srgbClr val="FFAFD2"/>
    </a:custClr>
    <a:custClr name="Magenta 20">
      <a:srgbClr val="FFD6E8"/>
    </a:custClr>
    <a:custClr name="Magenta 10">
      <a:srgbClr val="FFF0F7"/>
    </a:custClr>
    <a:custClr name="Purple 60">
      <a:srgbClr val="8A3FFC"/>
    </a:custClr>
    <a:custClr name="Purple 50">
      <a:srgbClr val="A56EFF"/>
    </a:custClr>
    <a:custClr name="Purple 30">
      <a:srgbClr val="D4BBFF"/>
    </a:custClr>
    <a:custClr name="Purple 20">
      <a:srgbClr val="E8DAFF"/>
    </a:custClr>
    <a:custClr name="Purple 10">
      <a:srgbClr val="F6F2FF"/>
    </a:custClr>
    <a:custClr name="Teal 60">
      <a:srgbClr val="007D79"/>
    </a:custClr>
    <a:custClr name="Teal 50">
      <a:srgbClr val="009D9A"/>
    </a:custClr>
    <a:custClr name="Teal 30">
      <a:srgbClr val="3DDBD9"/>
    </a:custClr>
    <a:custClr name="Teal 20">
      <a:srgbClr val="9EF0F0"/>
    </a:custClr>
    <a:custClr name="Teal 10">
      <a:srgbClr val="D9FBFB"/>
    </a:custClr>
    <a:custClr name="Green 60">
      <a:srgbClr val="198038"/>
    </a:custClr>
    <a:custClr name="Green 50">
      <a:srgbClr val="24A148"/>
    </a:custClr>
    <a:custClr name="Green 30">
      <a:srgbClr val="6FDC8C"/>
    </a:custClr>
    <a:custClr name="Green 20">
      <a:srgbClr val="A7F0BA"/>
    </a:custClr>
    <a:custClr name="Green 10">
      <a:srgbClr val="DEFBE6"/>
    </a:custClr>
    <a:custClr name="Yellow 30">
      <a:srgbClr val="F1C21B"/>
    </a:custClr>
    <a:custClr name="Yellow 20">
      <a:srgbClr val="FDDC69"/>
    </a:custClr>
    <a:custClr name="Yellow 10">
      <a:srgbClr val="FCF4D6"/>
    </a:custClr>
    <a:custClr name="Blue 20">
      <a:srgbClr val="D0E2FF"/>
    </a:custClr>
    <a:custClr name="Blue 10">
      <a:srgbClr val="EDF5FF"/>
    </a:custClr>
  </a:custClrLst>
  <a:extLst>
    <a:ext uri="{05A4C25C-085E-4340-85A3-A5531E510DB2}">
      <thm15:themeFamily xmlns:thm15="http://schemas.microsoft.com/office/thememl/2012/main" name="IBM_presentation_template_v_1_6_Plex.pptx" id="{4D19DA92-00A6-0746-848F-5F0D50DAAF78}" vid="{D0F7EE54-E811-3041-81E9-53CA5B7DC001}"/>
    </a:ext>
  </a:extLst>
</a:theme>
</file>

<file path=ppt/theme/theme4.xml><?xml version="1.0" encoding="utf-8"?>
<a:theme xmlns:a="http://schemas.openxmlformats.org/drawingml/2006/main" name="2_IBM presentation template">
  <a:themeElements>
    <a:clrScheme name="Custom 1">
      <a:dk1>
        <a:srgbClr val="FFFFFF"/>
      </a:dk1>
      <a:lt1>
        <a:srgbClr val="000000"/>
      </a:lt1>
      <a:dk2>
        <a:srgbClr val="FFFFFF"/>
      </a:dk2>
      <a:lt2>
        <a:srgbClr val="000000"/>
      </a:lt2>
      <a:accent1>
        <a:srgbClr val="0F62FE"/>
      </a:accent1>
      <a:accent2>
        <a:srgbClr val="A56EFF"/>
      </a:accent2>
      <a:accent3>
        <a:srgbClr val="003A6D"/>
      </a:accent3>
      <a:accent4>
        <a:srgbClr val="009D9A"/>
      </a:accent4>
      <a:accent5>
        <a:srgbClr val="9F1853"/>
      </a:accent5>
      <a:accent6>
        <a:srgbClr val="FA4D56"/>
      </a:accent6>
      <a:hlink>
        <a:srgbClr val="0F62FE"/>
      </a:hlink>
      <a:folHlink>
        <a:srgbClr val="6F6F6F"/>
      </a:folHlink>
    </a:clrScheme>
    <a:fontScheme name="IBM Plex">
      <a:majorFont>
        <a:latin typeface="IBM Plex Sans Light"/>
        <a:ea typeface=""/>
        <a:cs typeface=""/>
      </a:majorFont>
      <a:minorFont>
        <a:latin typeface="IBM Plex Sa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E5F6FF"/>
        </a:solidFill>
        <a:ln w="19050">
          <a:solidFill>
            <a:srgbClr val="E5F6FF"/>
          </a:solidFill>
          <a:headEnd type="none" w="med" len="med"/>
          <a:tailEnd type="none" w="med" len="med"/>
        </a:ln>
        <a:effectLst/>
      </a:spPr>
      <a:bodyPr vert="horz" wrap="square" lIns="91440" tIns="91440" rIns="91440" bIns="91440" numCol="1" rtlCol="0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IBM Plex Sans Light"/>
          <a:buNone/>
          <a:tabLst/>
          <a:defRPr kumimoji="0" sz="1400" b="0" i="0" u="none" strike="noStrike" cap="none" normalizeH="0" baseline="0" dirty="0">
            <a:ln>
              <a:noFill/>
            </a:ln>
            <a:solidFill>
              <a:schemeClr val="bg1"/>
            </a:solidFill>
            <a:effectLst/>
            <a:latin typeface="+mn-lt"/>
          </a:defRPr>
        </a:defPPr>
      </a:lstStyle>
      <a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a:style>
    </a:spDef>
    <a:lnDef>
      <a:spPr bwMode="auto">
        <a:ln w="12700">
          <a:solidFill>
            <a:schemeClr val="tx1"/>
          </a:solidFill>
          <a:headEnd type="none" w="med" len="med"/>
          <a:tailEnd type="none" w="med" len="med"/>
        </a:ln>
        <a:effectLst/>
      </a:spPr>
      <a:bodyPr/>
      <a:lstStyle/>
      <a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a:style>
    </a:lnDef>
    <a:txDef>
      <a:spPr>
        <a:ln w="12700">
          <a:miter lim="400000"/>
        </a:ln>
        <a:extLst>
          <a:ext uri="{C572A759-6A51-4108-AA02-DFA0A04FC94B}">
            <ma14:wrappingTextBoxFlag xmlns:r="http://schemas.openxmlformats.org/officeDocument/2006/relationships" xmlns:p="http://schemas.openxmlformats.org/presentationml/2006/main" xmlns="" xmlns:m="http://schemas.openxmlformats.org/officeDocument/2006/math" xmlns:a14="http://schemas.microsoft.com/office/drawing/2010/main" xmlns:ma14="http://schemas.microsoft.com/office/mac/drawingml/2011/main" val="1"/>
          </a:ext>
        </a:extLst>
      </a:spPr>
      <a:bodyPr wrap="square" lIns="0" tIns="0" rIns="0" bIns="0" rtlCol="0">
        <a:noAutofit/>
      </a:bodyPr>
      <a:lstStyle>
        <a:defPPr marL="444465" indent="-446749" algn="l" defTabSz="2438400">
          <a:spcBef>
            <a:spcPts val="2900"/>
          </a:spcBef>
          <a:buSzPct val="100000"/>
          <a:buFontTx/>
          <a:buChar char="–"/>
          <a:defRPr kern="0" dirty="0" smtClean="0">
            <a:solidFill>
              <a:srgbClr val="000000"/>
            </a:solidFill>
            <a:ea typeface="+mj-ea"/>
            <a:cs typeface="+mj-cs"/>
            <a:sym typeface="IBM Plex Sans Light"/>
          </a:defRPr>
        </a:defPPr>
      </a:lstStyle>
    </a:txDef>
  </a:objectDefaults>
  <a:extraClrSchemeLst/>
  <a:custClrLst>
    <a:custClr name="Gray 100">
      <a:srgbClr val="161616"/>
    </a:custClr>
    <a:custClr name="Gray 90">
      <a:srgbClr val="262626"/>
    </a:custClr>
    <a:custClr name="Gray 80">
      <a:srgbClr val="393939"/>
    </a:custClr>
    <a:custClr name="Gray 70">
      <a:srgbClr val="525252"/>
    </a:custClr>
    <a:custClr name="Gray 60">
      <a:srgbClr val="6F6F6F"/>
    </a:custClr>
    <a:custClr name="Gray 50">
      <a:srgbClr val="8D8D8D"/>
    </a:custClr>
    <a:custClr name="Gray 40">
      <a:srgbClr val="A8A8A8"/>
    </a:custClr>
    <a:custClr name="Gray 30">
      <a:srgbClr val="C6C6C6"/>
    </a:custClr>
    <a:custClr name="Gray 20">
      <a:srgbClr val="E0E0E0"/>
    </a:custClr>
    <a:custClr name="Gray 10">
      <a:srgbClr val="F4F4F4"/>
    </a:custClr>
    <a:custClr name="Blue 100">
      <a:srgbClr val="001141"/>
    </a:custClr>
    <a:custClr name="Blue 90">
      <a:srgbClr val="001D6C"/>
    </a:custClr>
    <a:custClr name="Blue 80">
      <a:srgbClr val="002D9C"/>
    </a:custClr>
    <a:custClr name="Blue 70">
      <a:srgbClr val="0043CE"/>
    </a:custClr>
    <a:custClr name="Blue 60">
      <a:srgbClr val="0F62FE"/>
    </a:custClr>
    <a:custClr name="Cyan 50">
      <a:srgbClr val="1192E8"/>
    </a:custClr>
    <a:custClr name="Cyan 40">
      <a:srgbClr val="33B1FF"/>
    </a:custClr>
    <a:custClr name="Cyan 30">
      <a:srgbClr val="82CFFF"/>
    </a:custClr>
    <a:custClr name="Cyan 20">
      <a:srgbClr val="BAE6FF"/>
    </a:custClr>
    <a:custClr name="Cyan 10">
      <a:srgbClr val="E5F6FF"/>
    </a:custClr>
    <a:custClr name="Red 60">
      <a:srgbClr val="DA1E28"/>
    </a:custClr>
    <a:custClr name="Red 50">
      <a:srgbClr val="FA4D56"/>
    </a:custClr>
    <a:custClr name="Red 30">
      <a:srgbClr val="FFB3B8"/>
    </a:custClr>
    <a:custClr name="Red 20">
      <a:srgbClr val="FFD7D9"/>
    </a:custClr>
    <a:custClr name="Red 10">
      <a:srgbClr val="FFF1F1"/>
    </a:custClr>
    <a:custClr name="Magenta 60">
      <a:srgbClr val="D02670"/>
    </a:custClr>
    <a:custClr name="Magenta 50">
      <a:srgbClr val="EE5396"/>
    </a:custClr>
    <a:custClr name="Magenta 30">
      <a:srgbClr val="FFAFD2"/>
    </a:custClr>
    <a:custClr name="Magenta 20">
      <a:srgbClr val="FFD6E8"/>
    </a:custClr>
    <a:custClr name="Magenta 10">
      <a:srgbClr val="FFF0F7"/>
    </a:custClr>
    <a:custClr name="Purple 60">
      <a:srgbClr val="8A3FFC"/>
    </a:custClr>
    <a:custClr name="Purple 50">
      <a:srgbClr val="A56EFF"/>
    </a:custClr>
    <a:custClr name="Purple 30">
      <a:srgbClr val="D4BBFF"/>
    </a:custClr>
    <a:custClr name="Purple 20">
      <a:srgbClr val="E8DAFF"/>
    </a:custClr>
    <a:custClr name="Purple 10">
      <a:srgbClr val="F6F2FF"/>
    </a:custClr>
    <a:custClr name="Teal 60">
      <a:srgbClr val="007D79"/>
    </a:custClr>
    <a:custClr name="Teal 50">
      <a:srgbClr val="009D9A"/>
    </a:custClr>
    <a:custClr name="Teal 30">
      <a:srgbClr val="3DDBD9"/>
    </a:custClr>
    <a:custClr name="Teal 20">
      <a:srgbClr val="9EF0F0"/>
    </a:custClr>
    <a:custClr name="Teal 10">
      <a:srgbClr val="D9FBFB"/>
    </a:custClr>
    <a:custClr name="Green 60">
      <a:srgbClr val="198038"/>
    </a:custClr>
    <a:custClr name="Green 50">
      <a:srgbClr val="24A148"/>
    </a:custClr>
    <a:custClr name="Green 30">
      <a:srgbClr val="6FDC8C"/>
    </a:custClr>
    <a:custClr name="Green 20">
      <a:srgbClr val="A7F0BA"/>
    </a:custClr>
    <a:custClr name="Green 10">
      <a:srgbClr val="DEFBE6"/>
    </a:custClr>
    <a:custClr name="Yellow 30">
      <a:srgbClr val="F1C21B"/>
    </a:custClr>
    <a:custClr name="Yellow 20">
      <a:srgbClr val="FDDC69"/>
    </a:custClr>
    <a:custClr name="Yellow 10">
      <a:srgbClr val="FCF4D6"/>
    </a:custClr>
    <a:custClr name="Blue 20">
      <a:srgbClr val="D0E2FF"/>
    </a:custClr>
    <a:custClr name="Blue 10">
      <a:srgbClr val="EDF5FF"/>
    </a:custClr>
  </a:custClrLst>
  <a:extLst>
    <a:ext uri="{05A4C25C-085E-4340-85A3-A5531E510DB2}">
      <thm15:themeFamily xmlns:thm15="http://schemas.microsoft.com/office/thememl/2012/main" name="IBM_presentation_template_v_1_6_Plex_Embed.pptx" id="{089A0663-2A32-0C4E-AE8B-7F52E0BE2E4C}" vid="{14B6C238-1C9F-6346-A7A1-8C7C8538A43B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IBM011124</Template>
  <TotalTime>54</TotalTime>
  <Words>1693</Words>
  <Application>Microsoft Office PowerPoint</Application>
  <PresentationFormat>Widescreen</PresentationFormat>
  <Paragraphs>271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7" baseType="lpstr">
      <vt:lpstr>Aptos</vt:lpstr>
      <vt:lpstr>Arial</vt:lpstr>
      <vt:lpstr>IBM Plex Sans</vt:lpstr>
      <vt:lpstr>IBM Plex Sans Condensed Medium</vt:lpstr>
      <vt:lpstr>IBM Plex Sans ExtLt</vt:lpstr>
      <vt:lpstr>IBM Plex Sans Light</vt:lpstr>
      <vt:lpstr>IBM Plex Sans SemiBold</vt:lpstr>
      <vt:lpstr>Wingdings</vt:lpstr>
      <vt:lpstr>IBM011124</vt:lpstr>
      <vt:lpstr>IBM presentation template</vt:lpstr>
      <vt:lpstr>1_IBM presentation template</vt:lpstr>
      <vt:lpstr>2_IBM presentation template</vt:lpstr>
      <vt:lpstr>IDz for Visual Studio Code  for IDz Eclipse Developers</vt:lpstr>
      <vt:lpstr>Module 2 – Editing Code  - Navigate confidently in Visual Studio Code.  - Understand the architectural differences between Eclipse and VS Code.  - Configure a VS Code environment for enterprise COBOL development.  - Connect securely to IBM Z resources.  - Edit and navigate COBOL programs with modern productivity features.  - Build, submit, and monitor batch jobs.  - Browse datasets and members efficiently.  - Work with copybooks and large multi-program applications.  - Debug COBOL applications which are supported in their environment.  - Integrate Git-based workflows into mainframe development.  - Customize VS Code for personal productivity.  - Transition common IDz Eclipse workflows to VS Code equivalents</vt:lpstr>
      <vt:lpstr>Modern Editors</vt:lpstr>
      <vt:lpstr>This is the Visual Studio Code workbench open to the Welcome Page</vt:lpstr>
      <vt:lpstr>Scroll down in the Welcome Page</vt:lpstr>
      <vt:lpstr>Welcome  Page</vt:lpstr>
      <vt:lpstr>PowerPoint Presentation</vt:lpstr>
      <vt:lpstr>PowerPoint Presentation</vt:lpstr>
      <vt:lpstr>PowerPoint Presentation</vt:lpstr>
      <vt:lpstr>Activity Bar  Similar to an IDz Perspective Access to VS Code tools and extensions</vt:lpstr>
      <vt:lpstr>PowerPoint Presentation</vt:lpstr>
      <vt:lpstr>Mapping IDz Eclipse Terms and Concepts to VS Code</vt:lpstr>
      <vt:lpstr>Lab01. Setup, Terms and Concepts</vt:lpstr>
      <vt:lpstr>Lab01.2 –Terms and Concepts</vt:lpstr>
      <vt:lpstr>Zoes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Christopher Sayles</dc:creator>
  <cp:lastModifiedBy>Jonathan Sayles</cp:lastModifiedBy>
  <cp:revision>1</cp:revision>
  <dcterms:created xsi:type="dcterms:W3CDTF">2024-07-09T14:13:19Z</dcterms:created>
  <dcterms:modified xsi:type="dcterms:W3CDTF">2026-06-17T05:31:15Z</dcterms:modified>
</cp:coreProperties>
</file>