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2.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theme/theme3.xml" ContentType="application/vnd.openxmlformats-officedocument.theme+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08" r:id="rId2"/>
    <p:sldMasterId id="2147483756" r:id="rId3"/>
    <p:sldMasterId id="2147483804" r:id="rId4"/>
  </p:sldMasterIdLst>
  <p:notesMasterIdLst>
    <p:notesMasterId r:id="rId39"/>
  </p:notesMasterIdLst>
  <p:sldIdLst>
    <p:sldId id="256" r:id="rId5"/>
    <p:sldId id="269" r:id="rId6"/>
    <p:sldId id="257" r:id="rId7"/>
    <p:sldId id="275" r:id="rId8"/>
    <p:sldId id="324" r:id="rId9"/>
    <p:sldId id="326" r:id="rId10"/>
    <p:sldId id="325" r:id="rId11"/>
    <p:sldId id="327" r:id="rId12"/>
    <p:sldId id="328" r:id="rId13"/>
    <p:sldId id="330" r:id="rId14"/>
    <p:sldId id="323" r:id="rId15"/>
    <p:sldId id="331" r:id="rId16"/>
    <p:sldId id="333" r:id="rId17"/>
    <p:sldId id="336" r:id="rId18"/>
    <p:sldId id="334" r:id="rId19"/>
    <p:sldId id="335" r:id="rId20"/>
    <p:sldId id="341" r:id="rId21"/>
    <p:sldId id="338" r:id="rId22"/>
    <p:sldId id="339" r:id="rId23"/>
    <p:sldId id="342" r:id="rId24"/>
    <p:sldId id="343" r:id="rId25"/>
    <p:sldId id="344" r:id="rId26"/>
    <p:sldId id="340" r:id="rId27"/>
    <p:sldId id="322" r:id="rId28"/>
    <p:sldId id="317" r:id="rId29"/>
    <p:sldId id="345" r:id="rId30"/>
    <p:sldId id="270" r:id="rId31"/>
    <p:sldId id="274" r:id="rId32"/>
    <p:sldId id="272" r:id="rId33"/>
    <p:sldId id="271" r:id="rId34"/>
    <p:sldId id="273" r:id="rId35"/>
    <p:sldId id="276" r:id="rId36"/>
    <p:sldId id="329" r:id="rId37"/>
    <p:sldId id="332" r:id="rId38"/>
  </p:sldIdLst>
  <p:sldSz cx="12192000" cy="6858000"/>
  <p:notesSz cx="6858000" cy="9144000"/>
  <p:defaultTex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5DB7E4-3527-44EC-9FCA-0B788D68C5CF}" v="191" dt="2026-06-25T03:26:32.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247" autoAdjust="0"/>
  </p:normalViewPr>
  <p:slideViewPr>
    <p:cSldViewPr snapToGrid="0">
      <p:cViewPr varScale="1">
        <p:scale>
          <a:sx n="104" d="100"/>
          <a:sy n="104" d="100"/>
        </p:scale>
        <p:origin x="162"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Sayles" userId="049f7ab8f1d47e49" providerId="LiveId" clId="{88975DEF-F10A-4B1C-A089-320068D5BD21}"/>
    <pc:docChg chg="undo redo custSel addSld delSld modSld sldOrd">
      <pc:chgData name="Jonathan Sayles" userId="049f7ab8f1d47e49" providerId="LiveId" clId="{88975DEF-F10A-4B1C-A089-320068D5BD21}" dt="2026-06-25T03:26:49.157" v="46908" actId="113"/>
      <pc:docMkLst>
        <pc:docMk/>
      </pc:docMkLst>
      <pc:sldChg chg="modSp mod">
        <pc:chgData name="Jonathan Sayles" userId="049f7ab8f1d47e49" providerId="LiveId" clId="{88975DEF-F10A-4B1C-A089-320068D5BD21}" dt="2026-06-14T01:36:37.727" v="4257" actId="20577"/>
        <pc:sldMkLst>
          <pc:docMk/>
          <pc:sldMk cId="1954325202" sldId="256"/>
        </pc:sldMkLst>
        <pc:spChg chg="mod">
          <ac:chgData name="Jonathan Sayles" userId="049f7ab8f1d47e49" providerId="LiveId" clId="{88975DEF-F10A-4B1C-A089-320068D5BD21}" dt="2026-06-14T01:36:37.727" v="4257" actId="20577"/>
          <ac:spMkLst>
            <pc:docMk/>
            <pc:sldMk cId="1954325202" sldId="256"/>
            <ac:spMk id="2" creationId="{0E2D04FA-B32C-E1F8-0150-CE4EF2627040}"/>
          </ac:spMkLst>
        </pc:spChg>
      </pc:sldChg>
      <pc:sldChg chg="addSp delSp modSp add del mod ord">
        <pc:chgData name="Jonathan Sayles" userId="049f7ab8f1d47e49" providerId="LiveId" clId="{88975DEF-F10A-4B1C-A089-320068D5BD21}" dt="2026-06-16T20:31:32.130" v="14863" actId="20577"/>
        <pc:sldMkLst>
          <pc:docMk/>
          <pc:sldMk cId="320149221" sldId="257"/>
        </pc:sldMkLst>
        <pc:spChg chg="mod">
          <ac:chgData name="Jonathan Sayles" userId="049f7ab8f1d47e49" providerId="LiveId" clId="{88975DEF-F10A-4B1C-A089-320068D5BD21}" dt="2026-06-16T20:31:32.130" v="14863" actId="20577"/>
          <ac:spMkLst>
            <pc:docMk/>
            <pc:sldMk cId="320149221" sldId="257"/>
            <ac:spMk id="7" creationId="{FB3020F1-DA7B-7BC7-0FAE-730214DD32FD}"/>
          </ac:spMkLst>
        </pc:spChg>
        <pc:spChg chg="add mod">
          <ac:chgData name="Jonathan Sayles" userId="049f7ab8f1d47e49" providerId="LiveId" clId="{88975DEF-F10A-4B1C-A089-320068D5BD21}" dt="2026-06-15T17:26:45.953" v="11894" actId="1038"/>
          <ac:spMkLst>
            <pc:docMk/>
            <pc:sldMk cId="320149221" sldId="257"/>
            <ac:spMk id="9" creationId="{92981D91-E842-5FAF-6946-263D69DEB692}"/>
          </ac:spMkLst>
        </pc:spChg>
        <pc:spChg chg="add mod">
          <ac:chgData name="Jonathan Sayles" userId="049f7ab8f1d47e49" providerId="LiveId" clId="{88975DEF-F10A-4B1C-A089-320068D5BD21}" dt="2026-06-16T17:28:32.335" v="12312" actId="1037"/>
          <ac:spMkLst>
            <pc:docMk/>
            <pc:sldMk cId="320149221" sldId="257"/>
            <ac:spMk id="18" creationId="{8C735F61-908C-E2DC-53DA-105CBA428AE5}"/>
          </ac:spMkLst>
        </pc:spChg>
      </pc:sldChg>
      <pc:sldChg chg="modSp mod">
        <pc:chgData name="Jonathan Sayles" userId="049f7ab8f1d47e49" providerId="LiveId" clId="{88975DEF-F10A-4B1C-A089-320068D5BD21}" dt="2026-06-18T19:39:32.907" v="35043" actId="14100"/>
        <pc:sldMkLst>
          <pc:docMk/>
          <pc:sldMk cId="3019161691" sldId="269"/>
        </pc:sldMkLst>
        <pc:spChg chg="mod">
          <ac:chgData name="Jonathan Sayles" userId="049f7ab8f1d47e49" providerId="LiveId" clId="{88975DEF-F10A-4B1C-A089-320068D5BD21}" dt="2026-06-18T19:39:32.907" v="35043" actId="14100"/>
          <ac:spMkLst>
            <pc:docMk/>
            <pc:sldMk cId="3019161691" sldId="269"/>
            <ac:spMk id="8" creationId="{32242CB5-83E6-D229-69F5-6BABF57F4574}"/>
          </ac:spMkLst>
        </pc:spChg>
        <pc:picChg chg="mod">
          <ac:chgData name="Jonathan Sayles" userId="049f7ab8f1d47e49" providerId="LiveId" clId="{88975DEF-F10A-4B1C-A089-320068D5BD21}" dt="2026-06-18T19:39:10.792" v="35017" actId="14100"/>
          <ac:picMkLst>
            <pc:docMk/>
            <pc:sldMk cId="3019161691" sldId="269"/>
            <ac:picMk id="5" creationId="{89291CDB-A554-D6BF-FC89-5A032C2DFF64}"/>
          </ac:picMkLst>
        </pc:picChg>
      </pc:sldChg>
      <pc:sldChg chg="addSp delSp modSp add mod ord">
        <pc:chgData name="Jonathan Sayles" userId="049f7ab8f1d47e49" providerId="LiveId" clId="{88975DEF-F10A-4B1C-A089-320068D5BD21}" dt="2026-06-20T02:38:44.475" v="38708" actId="20577"/>
        <pc:sldMkLst>
          <pc:docMk/>
          <pc:sldMk cId="1532606285" sldId="270"/>
        </pc:sldMkLst>
        <pc:spChg chg="mod">
          <ac:chgData name="Jonathan Sayles" userId="049f7ab8f1d47e49" providerId="LiveId" clId="{88975DEF-F10A-4B1C-A089-320068D5BD21}" dt="2026-06-16T19:34:19.890" v="14001" actId="14100"/>
          <ac:spMkLst>
            <pc:docMk/>
            <pc:sldMk cId="1532606285" sldId="270"/>
            <ac:spMk id="9" creationId="{90D35D92-5DD8-70A5-9067-43892F4FD73D}"/>
          </ac:spMkLst>
        </pc:spChg>
        <pc:graphicFrameChg chg="add mod modGraphic">
          <ac:chgData name="Jonathan Sayles" userId="049f7ab8f1d47e49" providerId="LiveId" clId="{88975DEF-F10A-4B1C-A089-320068D5BD21}" dt="2026-06-19T02:23:12.206" v="37474" actId="207"/>
          <ac:graphicFrameMkLst>
            <pc:docMk/>
            <pc:sldMk cId="1532606285" sldId="270"/>
            <ac:graphicFrameMk id="40" creationId="{9E920C06-8929-2372-CE1E-ED8AE9D9C091}"/>
          </ac:graphicFrameMkLst>
        </pc:graphicFrameChg>
        <pc:graphicFrameChg chg="add mod modGraphic">
          <ac:chgData name="Jonathan Sayles" userId="049f7ab8f1d47e49" providerId="LiveId" clId="{88975DEF-F10A-4B1C-A089-320068D5BD21}" dt="2026-06-20T02:38:38.285" v="38707" actId="20577"/>
          <ac:graphicFrameMkLst>
            <pc:docMk/>
            <pc:sldMk cId="1532606285" sldId="270"/>
            <ac:graphicFrameMk id="41" creationId="{E7691EFA-747C-6001-CC9F-CFBF0AC92881}"/>
          </ac:graphicFrameMkLst>
        </pc:graphicFrameChg>
        <pc:graphicFrameChg chg="add mod modGraphic">
          <ac:chgData name="Jonathan Sayles" userId="049f7ab8f1d47e49" providerId="LiveId" clId="{88975DEF-F10A-4B1C-A089-320068D5BD21}" dt="2026-06-19T02:21:50.469" v="37460" actId="207"/>
          <ac:graphicFrameMkLst>
            <pc:docMk/>
            <pc:sldMk cId="1532606285" sldId="270"/>
            <ac:graphicFrameMk id="42" creationId="{31C2D2C0-9327-C162-7DD0-C6C6DD73DD87}"/>
          </ac:graphicFrameMkLst>
        </pc:graphicFrameChg>
        <pc:graphicFrameChg chg="add mod modGraphic">
          <ac:chgData name="Jonathan Sayles" userId="049f7ab8f1d47e49" providerId="LiveId" clId="{88975DEF-F10A-4B1C-A089-320068D5BD21}" dt="2026-06-19T02:20:47.684" v="37458" actId="207"/>
          <ac:graphicFrameMkLst>
            <pc:docMk/>
            <pc:sldMk cId="1532606285" sldId="270"/>
            <ac:graphicFrameMk id="43" creationId="{554BAFA4-7C75-28E8-D4DC-86594688C8FE}"/>
          </ac:graphicFrameMkLst>
        </pc:graphicFrameChg>
        <pc:graphicFrameChg chg="add mod modGraphic">
          <ac:chgData name="Jonathan Sayles" userId="049f7ab8f1d47e49" providerId="LiveId" clId="{88975DEF-F10A-4B1C-A089-320068D5BD21}" dt="2026-06-19T02:22:05.921" v="37473" actId="20577"/>
          <ac:graphicFrameMkLst>
            <pc:docMk/>
            <pc:sldMk cId="1532606285" sldId="270"/>
            <ac:graphicFrameMk id="44" creationId="{8F73483B-6497-BA16-0CC9-83BC3D89FEC3}"/>
          </ac:graphicFrameMkLst>
        </pc:graphicFrameChg>
        <pc:graphicFrameChg chg="add mod modGraphic">
          <ac:chgData name="Jonathan Sayles" userId="049f7ab8f1d47e49" providerId="LiveId" clId="{88975DEF-F10A-4B1C-A089-320068D5BD21}" dt="2026-06-20T02:38:44.475" v="38708" actId="20577"/>
          <ac:graphicFrameMkLst>
            <pc:docMk/>
            <pc:sldMk cId="1532606285" sldId="270"/>
            <ac:graphicFrameMk id="45" creationId="{03167C34-A805-6DEC-3AB1-574FD751E509}"/>
          </ac:graphicFrameMkLst>
        </pc:graphicFrameChg>
        <pc:graphicFrameChg chg="add mod modGraphic">
          <ac:chgData name="Jonathan Sayles" userId="049f7ab8f1d47e49" providerId="LiveId" clId="{88975DEF-F10A-4B1C-A089-320068D5BD21}" dt="2026-06-19T02:20:54.041" v="37459" actId="207"/>
          <ac:graphicFrameMkLst>
            <pc:docMk/>
            <pc:sldMk cId="1532606285" sldId="270"/>
            <ac:graphicFrameMk id="46" creationId="{8F8AA065-2440-9403-0462-F5840B27459F}"/>
          </ac:graphicFrameMkLst>
        </pc:graphicFrameChg>
        <pc:cxnChg chg="add mod">
          <ac:chgData name="Jonathan Sayles" userId="049f7ab8f1d47e49" providerId="LiveId" clId="{88975DEF-F10A-4B1C-A089-320068D5BD21}" dt="2026-06-16T19:20:14.541" v="13796" actId="1036"/>
          <ac:cxnSpMkLst>
            <pc:docMk/>
            <pc:sldMk cId="1532606285" sldId="270"/>
            <ac:cxnSpMk id="48" creationId="{4FF011A9-63DF-AC8C-53B9-06B3E39DB827}"/>
          </ac:cxnSpMkLst>
        </pc:cxnChg>
        <pc:cxnChg chg="add mod">
          <ac:chgData name="Jonathan Sayles" userId="049f7ab8f1d47e49" providerId="LiveId" clId="{88975DEF-F10A-4B1C-A089-320068D5BD21}" dt="2026-06-16T19:19:36.361" v="13785" actId="1076"/>
          <ac:cxnSpMkLst>
            <pc:docMk/>
            <pc:sldMk cId="1532606285" sldId="270"/>
            <ac:cxnSpMk id="49" creationId="{069D9F3E-AF82-C6FA-C5AC-DDA10F599398}"/>
          </ac:cxnSpMkLst>
        </pc:cxnChg>
        <pc:cxnChg chg="add mod">
          <ac:chgData name="Jonathan Sayles" userId="049f7ab8f1d47e49" providerId="LiveId" clId="{88975DEF-F10A-4B1C-A089-320068D5BD21}" dt="2026-06-16T19:19:44.040" v="13787" actId="1076"/>
          <ac:cxnSpMkLst>
            <pc:docMk/>
            <pc:sldMk cId="1532606285" sldId="270"/>
            <ac:cxnSpMk id="50" creationId="{86455F73-D838-7342-BD01-EF1DC9789C7B}"/>
          </ac:cxnSpMkLst>
        </pc:cxnChg>
        <pc:cxnChg chg="add mod">
          <ac:chgData name="Jonathan Sayles" userId="049f7ab8f1d47e49" providerId="LiveId" clId="{88975DEF-F10A-4B1C-A089-320068D5BD21}" dt="2026-06-16T19:18:37.323" v="13773" actId="1038"/>
          <ac:cxnSpMkLst>
            <pc:docMk/>
            <pc:sldMk cId="1532606285" sldId="270"/>
            <ac:cxnSpMk id="51" creationId="{40FC07F3-77F3-86D3-1C61-4E311FF3BA22}"/>
          </ac:cxnSpMkLst>
        </pc:cxnChg>
        <pc:cxnChg chg="add mod">
          <ac:chgData name="Jonathan Sayles" userId="049f7ab8f1d47e49" providerId="LiveId" clId="{88975DEF-F10A-4B1C-A089-320068D5BD21}" dt="2026-06-16T19:20:29.820" v="13803" actId="1036"/>
          <ac:cxnSpMkLst>
            <pc:docMk/>
            <pc:sldMk cId="1532606285" sldId="270"/>
            <ac:cxnSpMk id="52" creationId="{DE66E3E0-6A58-ACEC-01F4-3CD5FA3B9D2D}"/>
          </ac:cxnSpMkLst>
        </pc:cxnChg>
        <pc:cxnChg chg="add mod">
          <ac:chgData name="Jonathan Sayles" userId="049f7ab8f1d47e49" providerId="LiveId" clId="{88975DEF-F10A-4B1C-A089-320068D5BD21}" dt="2026-06-16T19:19:22.408" v="13783" actId="1076"/>
          <ac:cxnSpMkLst>
            <pc:docMk/>
            <pc:sldMk cId="1532606285" sldId="270"/>
            <ac:cxnSpMk id="53" creationId="{080365DE-7B3A-FD1A-997C-A0E6A1A770AD}"/>
          </ac:cxnSpMkLst>
        </pc:cxnChg>
        <pc:cxnChg chg="add mod">
          <ac:chgData name="Jonathan Sayles" userId="049f7ab8f1d47e49" providerId="LiveId" clId="{88975DEF-F10A-4B1C-A089-320068D5BD21}" dt="2026-06-16T19:18:37.323" v="13773" actId="1038"/>
          <ac:cxnSpMkLst>
            <pc:docMk/>
            <pc:sldMk cId="1532606285" sldId="270"/>
            <ac:cxnSpMk id="54" creationId="{01254963-4C6B-9B12-0048-6C67214DB5B4}"/>
          </ac:cxnSpMkLst>
        </pc:cxnChg>
        <pc:cxnChg chg="add mod">
          <ac:chgData name="Jonathan Sayles" userId="049f7ab8f1d47e49" providerId="LiveId" clId="{88975DEF-F10A-4B1C-A089-320068D5BD21}" dt="2026-06-16T19:20:29.820" v="13803" actId="1036"/>
          <ac:cxnSpMkLst>
            <pc:docMk/>
            <pc:sldMk cId="1532606285" sldId="270"/>
            <ac:cxnSpMk id="55" creationId="{E3FB0773-6F56-F1E2-89C7-D4945477C1D7}"/>
          </ac:cxnSpMkLst>
        </pc:cxnChg>
        <pc:cxnChg chg="add mod">
          <ac:chgData name="Jonathan Sayles" userId="049f7ab8f1d47e49" providerId="LiveId" clId="{88975DEF-F10A-4B1C-A089-320068D5BD21}" dt="2026-06-16T19:23:55.051" v="13879" actId="1038"/>
          <ac:cxnSpMkLst>
            <pc:docMk/>
            <pc:sldMk cId="1532606285" sldId="270"/>
            <ac:cxnSpMk id="58" creationId="{133EFF8A-0CCB-18B7-878A-2553818DF378}"/>
          </ac:cxnSpMkLst>
        </pc:cxnChg>
        <pc:cxnChg chg="add mod">
          <ac:chgData name="Jonathan Sayles" userId="049f7ab8f1d47e49" providerId="LiveId" clId="{88975DEF-F10A-4B1C-A089-320068D5BD21}" dt="2026-06-16T19:24:40.952" v="13883" actId="1038"/>
          <ac:cxnSpMkLst>
            <pc:docMk/>
            <pc:sldMk cId="1532606285" sldId="270"/>
            <ac:cxnSpMk id="59" creationId="{8E3727D0-83E4-E616-D605-9844144ED553}"/>
          </ac:cxnSpMkLst>
        </pc:cxnChg>
        <pc:cxnChg chg="add mod">
          <ac:chgData name="Jonathan Sayles" userId="049f7ab8f1d47e49" providerId="LiveId" clId="{88975DEF-F10A-4B1C-A089-320068D5BD21}" dt="2026-06-16T19:19:41.773" v="13786" actId="1076"/>
          <ac:cxnSpMkLst>
            <pc:docMk/>
            <pc:sldMk cId="1532606285" sldId="270"/>
            <ac:cxnSpMk id="64" creationId="{8D3ABDC6-6B1B-DA1E-3D70-39AA44F02EEB}"/>
          </ac:cxnSpMkLst>
        </pc:cxnChg>
        <pc:cxnChg chg="add mod">
          <ac:chgData name="Jonathan Sayles" userId="049f7ab8f1d47e49" providerId="LiveId" clId="{88975DEF-F10A-4B1C-A089-320068D5BD21}" dt="2026-06-16T19:19:48.167" v="13788" actId="1076"/>
          <ac:cxnSpMkLst>
            <pc:docMk/>
            <pc:sldMk cId="1532606285" sldId="270"/>
            <ac:cxnSpMk id="65" creationId="{CDB39218-EC88-D0DB-A31C-4E1D848CCA62}"/>
          </ac:cxnSpMkLst>
        </pc:cxnChg>
        <pc:cxnChg chg="add mod">
          <ac:chgData name="Jonathan Sayles" userId="049f7ab8f1d47e49" providerId="LiveId" clId="{88975DEF-F10A-4B1C-A089-320068D5BD21}" dt="2026-06-16T19:20:05.392" v="13791" actId="1076"/>
          <ac:cxnSpMkLst>
            <pc:docMk/>
            <pc:sldMk cId="1532606285" sldId="270"/>
            <ac:cxnSpMk id="66" creationId="{F7EFFB07-4282-7B09-D47E-C035CB214060}"/>
          </ac:cxnSpMkLst>
        </pc:cxnChg>
        <pc:cxnChg chg="add mod">
          <ac:chgData name="Jonathan Sayles" userId="049f7ab8f1d47e49" providerId="LiveId" clId="{88975DEF-F10A-4B1C-A089-320068D5BD21}" dt="2026-06-18T11:15:52.823" v="33547" actId="1076"/>
          <ac:cxnSpMkLst>
            <pc:docMk/>
            <pc:sldMk cId="1532606285" sldId="270"/>
            <ac:cxnSpMk id="67" creationId="{F58E4243-B6A7-71AF-CC1D-0C73B77F534E}"/>
          </ac:cxnSpMkLst>
        </pc:cxnChg>
        <pc:cxnChg chg="add mod">
          <ac:chgData name="Jonathan Sayles" userId="049f7ab8f1d47e49" providerId="LiveId" clId="{88975DEF-F10A-4B1C-A089-320068D5BD21}" dt="2026-06-16T19:20:29.820" v="13803" actId="1036"/>
          <ac:cxnSpMkLst>
            <pc:docMk/>
            <pc:sldMk cId="1532606285" sldId="270"/>
            <ac:cxnSpMk id="68" creationId="{9AEA4D90-8092-DA2F-B69A-5CDA6D10394B}"/>
          </ac:cxnSpMkLst>
        </pc:cxnChg>
        <pc:cxnChg chg="add mod">
          <ac:chgData name="Jonathan Sayles" userId="049f7ab8f1d47e49" providerId="LiveId" clId="{88975DEF-F10A-4B1C-A089-320068D5BD21}" dt="2026-06-16T19:26:14.605" v="13907" actId="1035"/>
          <ac:cxnSpMkLst>
            <pc:docMk/>
            <pc:sldMk cId="1532606285" sldId="270"/>
            <ac:cxnSpMk id="69" creationId="{BB2F72D5-FB1B-1937-EB6D-F40CCB2A47D0}"/>
          </ac:cxnSpMkLst>
        </pc:cxnChg>
        <pc:cxnChg chg="add mod">
          <ac:chgData name="Jonathan Sayles" userId="049f7ab8f1d47e49" providerId="LiveId" clId="{88975DEF-F10A-4B1C-A089-320068D5BD21}" dt="2026-06-16T19:23:43.570" v="13866" actId="1038"/>
          <ac:cxnSpMkLst>
            <pc:docMk/>
            <pc:sldMk cId="1532606285" sldId="270"/>
            <ac:cxnSpMk id="70" creationId="{62C92DEB-0D8F-52DA-85C3-63C2A407585D}"/>
          </ac:cxnSpMkLst>
        </pc:cxnChg>
      </pc:sldChg>
      <pc:sldChg chg="addSp delSp modSp add mod ord">
        <pc:chgData name="Jonathan Sayles" userId="049f7ab8f1d47e49" providerId="LiveId" clId="{88975DEF-F10A-4B1C-A089-320068D5BD21}" dt="2026-06-19T08:06:26.641" v="38147" actId="207"/>
        <pc:sldMkLst>
          <pc:docMk/>
          <pc:sldMk cId="2583493359" sldId="271"/>
        </pc:sldMkLst>
        <pc:spChg chg="mod">
          <ac:chgData name="Jonathan Sayles" userId="049f7ab8f1d47e49" providerId="LiveId" clId="{88975DEF-F10A-4B1C-A089-320068D5BD21}" dt="2026-06-16T17:36:06.873" v="12454" actId="20577"/>
          <ac:spMkLst>
            <pc:docMk/>
            <pc:sldMk cId="2583493359" sldId="271"/>
            <ac:spMk id="9" creationId="{D3759E6E-386A-7C61-188A-73F61ADB3252}"/>
          </ac:spMkLst>
        </pc:spChg>
        <pc:spChg chg="mod">
          <ac:chgData name="Jonathan Sayles" userId="049f7ab8f1d47e49" providerId="LiveId" clId="{88975DEF-F10A-4B1C-A089-320068D5BD21}" dt="2026-06-16T19:42:45.326" v="14372" actId="20577"/>
          <ac:spMkLst>
            <pc:docMk/>
            <pc:sldMk cId="2583493359" sldId="271"/>
            <ac:spMk id="18" creationId="{4027F02D-DE0C-9CD2-5506-FD088D676ECB}"/>
          </ac:spMkLst>
        </pc:spChg>
        <pc:graphicFrameChg chg="add mod modGraphic">
          <ac:chgData name="Jonathan Sayles" userId="049f7ab8f1d47e49" providerId="LiveId" clId="{88975DEF-F10A-4B1C-A089-320068D5BD21}" dt="2026-06-19T07:56:18.648" v="37936" actId="207"/>
          <ac:graphicFrameMkLst>
            <pc:docMk/>
            <pc:sldMk cId="2583493359" sldId="271"/>
            <ac:graphicFrameMk id="3" creationId="{CBD33C8F-7204-0F4A-2B2B-C2F781CE6EF2}"/>
          </ac:graphicFrameMkLst>
        </pc:graphicFrameChg>
        <pc:graphicFrameChg chg="add mod modGraphic">
          <ac:chgData name="Jonathan Sayles" userId="049f7ab8f1d47e49" providerId="LiveId" clId="{88975DEF-F10A-4B1C-A089-320068D5BD21}" dt="2026-06-19T07:56:23.913" v="37937" actId="207"/>
          <ac:graphicFrameMkLst>
            <pc:docMk/>
            <pc:sldMk cId="2583493359" sldId="271"/>
            <ac:graphicFrameMk id="5" creationId="{E81CABBB-0D8D-1EF5-9377-E54E00B03F78}"/>
          </ac:graphicFrameMkLst>
        </pc:graphicFrameChg>
        <pc:graphicFrameChg chg="add mod modGraphic">
          <ac:chgData name="Jonathan Sayles" userId="049f7ab8f1d47e49" providerId="LiveId" clId="{88975DEF-F10A-4B1C-A089-320068D5BD21}" dt="2026-06-19T08:06:26.641" v="38147" actId="207"/>
          <ac:graphicFrameMkLst>
            <pc:docMk/>
            <pc:sldMk cId="2583493359" sldId="271"/>
            <ac:graphicFrameMk id="7" creationId="{8A9BC38D-0C16-1C96-A669-571739AF0151}"/>
          </ac:graphicFrameMkLst>
        </pc:graphicFrameChg>
        <pc:graphicFrameChg chg="add mod modGraphic">
          <ac:chgData name="Jonathan Sayles" userId="049f7ab8f1d47e49" providerId="LiveId" clId="{88975DEF-F10A-4B1C-A089-320068D5BD21}" dt="2026-06-19T07:58:43.058" v="37996" actId="207"/>
          <ac:graphicFrameMkLst>
            <pc:docMk/>
            <pc:sldMk cId="2583493359" sldId="271"/>
            <ac:graphicFrameMk id="13" creationId="{A3DA22D8-77EC-7412-BD91-2B5DE1DE8FAD}"/>
          </ac:graphicFrameMkLst>
        </pc:graphicFrameChg>
        <pc:cxnChg chg="add mod">
          <ac:chgData name="Jonathan Sayles" userId="049f7ab8f1d47e49" providerId="LiveId" clId="{88975DEF-F10A-4B1C-A089-320068D5BD21}" dt="2026-06-19T08:05:12.950" v="38138" actId="1076"/>
          <ac:cxnSpMkLst>
            <pc:docMk/>
            <pc:sldMk cId="2583493359" sldId="271"/>
            <ac:cxnSpMk id="19" creationId="{B3F5C84D-D484-6997-21F7-6ABE312FF161}"/>
          </ac:cxnSpMkLst>
        </pc:cxnChg>
        <pc:cxnChg chg="add mod">
          <ac:chgData name="Jonathan Sayles" userId="049f7ab8f1d47e49" providerId="LiveId" clId="{88975DEF-F10A-4B1C-A089-320068D5BD21}" dt="2026-06-16T18:51:52.445" v="13379" actId="552"/>
          <ac:cxnSpMkLst>
            <pc:docMk/>
            <pc:sldMk cId="2583493359" sldId="271"/>
            <ac:cxnSpMk id="20" creationId="{FF205008-4E24-C4BD-FB2A-C6FAE89B0DA1}"/>
          </ac:cxnSpMkLst>
        </pc:cxnChg>
        <pc:cxnChg chg="add mod">
          <ac:chgData name="Jonathan Sayles" userId="049f7ab8f1d47e49" providerId="LiveId" clId="{88975DEF-F10A-4B1C-A089-320068D5BD21}" dt="2026-06-16T18:51:37.921" v="13378" actId="1038"/>
          <ac:cxnSpMkLst>
            <pc:docMk/>
            <pc:sldMk cId="2583493359" sldId="271"/>
            <ac:cxnSpMk id="21" creationId="{8EF6794D-6818-3B6D-5510-8D18B037ECF6}"/>
          </ac:cxnSpMkLst>
        </pc:cxnChg>
        <pc:cxnChg chg="add mod">
          <ac:chgData name="Jonathan Sayles" userId="049f7ab8f1d47e49" providerId="LiveId" clId="{88975DEF-F10A-4B1C-A089-320068D5BD21}" dt="2026-06-16T18:48:56.469" v="13264" actId="1035"/>
          <ac:cxnSpMkLst>
            <pc:docMk/>
            <pc:sldMk cId="2583493359" sldId="271"/>
            <ac:cxnSpMk id="22" creationId="{F942050E-6FFA-3226-5884-08987DD1A69C}"/>
          </ac:cxnSpMkLst>
        </pc:cxnChg>
        <pc:cxnChg chg="add mod">
          <ac:chgData name="Jonathan Sayles" userId="049f7ab8f1d47e49" providerId="LiveId" clId="{88975DEF-F10A-4B1C-A089-320068D5BD21}" dt="2026-06-16T18:51:52.445" v="13379" actId="552"/>
          <ac:cxnSpMkLst>
            <pc:docMk/>
            <pc:sldMk cId="2583493359" sldId="271"/>
            <ac:cxnSpMk id="23" creationId="{A72C72BF-3AAD-6C16-BCCF-8ED245B7D7CB}"/>
          </ac:cxnSpMkLst>
        </pc:cxnChg>
        <pc:cxnChg chg="add mod">
          <ac:chgData name="Jonathan Sayles" userId="049f7ab8f1d47e49" providerId="LiveId" clId="{88975DEF-F10A-4B1C-A089-320068D5BD21}" dt="2026-06-16T18:42:44.107" v="13033" actId="1035"/>
          <ac:cxnSpMkLst>
            <pc:docMk/>
            <pc:sldMk cId="2583493359" sldId="271"/>
            <ac:cxnSpMk id="34" creationId="{70DA2F75-66DC-5D4A-4A40-411483988038}"/>
          </ac:cxnSpMkLst>
        </pc:cxnChg>
        <pc:cxnChg chg="add mod">
          <ac:chgData name="Jonathan Sayles" userId="049f7ab8f1d47e49" providerId="LiveId" clId="{88975DEF-F10A-4B1C-A089-320068D5BD21}" dt="2026-06-19T08:05:26.544" v="38140" actId="1076"/>
          <ac:cxnSpMkLst>
            <pc:docMk/>
            <pc:sldMk cId="2583493359" sldId="271"/>
            <ac:cxnSpMk id="35" creationId="{7E86E7B4-5A72-36BC-57DF-A3E0607522EC}"/>
          </ac:cxnSpMkLst>
        </pc:cxnChg>
        <pc:cxnChg chg="add mod">
          <ac:chgData name="Jonathan Sayles" userId="049f7ab8f1d47e49" providerId="LiveId" clId="{88975DEF-F10A-4B1C-A089-320068D5BD21}" dt="2026-06-16T18:55:38.225" v="13496" actId="1036"/>
          <ac:cxnSpMkLst>
            <pc:docMk/>
            <pc:sldMk cId="2583493359" sldId="271"/>
            <ac:cxnSpMk id="36" creationId="{5574CCE9-DB02-F9BA-45FE-1ECE6AC49DEC}"/>
          </ac:cxnSpMkLst>
        </pc:cxnChg>
        <pc:cxnChg chg="add mod">
          <ac:chgData name="Jonathan Sayles" userId="049f7ab8f1d47e49" providerId="LiveId" clId="{88975DEF-F10A-4B1C-A089-320068D5BD21}" dt="2026-06-16T18:51:52.445" v="13379" actId="552"/>
          <ac:cxnSpMkLst>
            <pc:docMk/>
            <pc:sldMk cId="2583493359" sldId="271"/>
            <ac:cxnSpMk id="37" creationId="{F1E5B5BB-882B-25E0-6A69-A22DEE9EB3CD}"/>
          </ac:cxnSpMkLst>
        </pc:cxnChg>
        <pc:cxnChg chg="add mod">
          <ac:chgData name="Jonathan Sayles" userId="049f7ab8f1d47e49" providerId="LiveId" clId="{88975DEF-F10A-4B1C-A089-320068D5BD21}" dt="2026-06-16T18:43:31.046" v="13041" actId="1037"/>
          <ac:cxnSpMkLst>
            <pc:docMk/>
            <pc:sldMk cId="2583493359" sldId="271"/>
            <ac:cxnSpMk id="38" creationId="{8600D6ED-EB6E-EB38-0FAB-B597348E915F}"/>
          </ac:cxnSpMkLst>
        </pc:cxnChg>
        <pc:cxnChg chg="add mod">
          <ac:chgData name="Jonathan Sayles" userId="049f7ab8f1d47e49" providerId="LiveId" clId="{88975DEF-F10A-4B1C-A089-320068D5BD21}" dt="2026-06-16T18:48:56.469" v="13264" actId="1035"/>
          <ac:cxnSpMkLst>
            <pc:docMk/>
            <pc:sldMk cId="2583493359" sldId="271"/>
            <ac:cxnSpMk id="39" creationId="{7B301F46-7157-26E3-44B3-0DE43BEC5016}"/>
          </ac:cxnSpMkLst>
        </pc:cxnChg>
        <pc:cxnChg chg="add mod">
          <ac:chgData name="Jonathan Sayles" userId="049f7ab8f1d47e49" providerId="LiveId" clId="{88975DEF-F10A-4B1C-A089-320068D5BD21}" dt="2026-06-16T18:42:44.107" v="13033" actId="1035"/>
          <ac:cxnSpMkLst>
            <pc:docMk/>
            <pc:sldMk cId="2583493359" sldId="271"/>
            <ac:cxnSpMk id="40" creationId="{6530B670-68E3-BECD-CF49-BF3545C283BA}"/>
          </ac:cxnSpMkLst>
        </pc:cxnChg>
        <pc:cxnChg chg="add mod">
          <ac:chgData name="Jonathan Sayles" userId="049f7ab8f1d47e49" providerId="LiveId" clId="{88975DEF-F10A-4B1C-A089-320068D5BD21}" dt="2026-06-19T08:05:18.205" v="38139" actId="1076"/>
          <ac:cxnSpMkLst>
            <pc:docMk/>
            <pc:sldMk cId="2583493359" sldId="271"/>
            <ac:cxnSpMk id="42" creationId="{1814D88D-0924-6404-9595-01AFE52E7A66}"/>
          </ac:cxnSpMkLst>
        </pc:cxnChg>
        <pc:cxnChg chg="add mod">
          <ac:chgData name="Jonathan Sayles" userId="049f7ab8f1d47e49" providerId="LiveId" clId="{88975DEF-F10A-4B1C-A089-320068D5BD21}" dt="2026-06-16T18:49:15.161" v="13294" actId="1036"/>
          <ac:cxnSpMkLst>
            <pc:docMk/>
            <pc:sldMk cId="2583493359" sldId="271"/>
            <ac:cxnSpMk id="43" creationId="{F3A5EFD4-145D-6AC0-838D-7A19E456C9C2}"/>
          </ac:cxnSpMkLst>
        </pc:cxnChg>
        <pc:cxnChg chg="add mod">
          <ac:chgData name="Jonathan Sayles" userId="049f7ab8f1d47e49" providerId="LiveId" clId="{88975DEF-F10A-4B1C-A089-320068D5BD21}" dt="2026-06-16T18:52:03.370" v="13443" actId="1037"/>
          <ac:cxnSpMkLst>
            <pc:docMk/>
            <pc:sldMk cId="2583493359" sldId="271"/>
            <ac:cxnSpMk id="44" creationId="{8B365424-D576-214A-447B-37E6310EC19B}"/>
          </ac:cxnSpMkLst>
        </pc:cxnChg>
      </pc:sldChg>
      <pc:sldChg chg="modSp add mod">
        <pc:chgData name="Jonathan Sayles" userId="049f7ab8f1d47e49" providerId="LiveId" clId="{88975DEF-F10A-4B1C-A089-320068D5BD21}" dt="2026-06-19T07:56:04.308" v="37934" actId="207"/>
        <pc:sldMkLst>
          <pc:docMk/>
          <pc:sldMk cId="2579448624" sldId="272"/>
        </pc:sldMkLst>
        <pc:spChg chg="mod">
          <ac:chgData name="Jonathan Sayles" userId="049f7ab8f1d47e49" providerId="LiveId" clId="{88975DEF-F10A-4B1C-A089-320068D5BD21}" dt="2026-06-16T20:32:29.130" v="14898" actId="20577"/>
          <ac:spMkLst>
            <pc:docMk/>
            <pc:sldMk cId="2579448624" sldId="272"/>
            <ac:spMk id="18" creationId="{3CFC92DE-967C-3FE5-3CFB-276C3535BF44}"/>
          </ac:spMkLst>
        </pc:spChg>
        <pc:graphicFrameChg chg="modGraphic">
          <ac:chgData name="Jonathan Sayles" userId="049f7ab8f1d47e49" providerId="LiveId" clId="{88975DEF-F10A-4B1C-A089-320068D5BD21}" dt="2026-06-19T07:55:22.730" v="37927" actId="207"/>
          <ac:graphicFrameMkLst>
            <pc:docMk/>
            <pc:sldMk cId="2579448624" sldId="272"/>
            <ac:graphicFrameMk id="2" creationId="{9A02A81B-BCBA-8112-D445-D9E8FD8E936A}"/>
          </ac:graphicFrameMkLst>
        </pc:graphicFrameChg>
        <pc:graphicFrameChg chg="modGraphic">
          <ac:chgData name="Jonathan Sayles" userId="049f7ab8f1d47e49" providerId="LiveId" clId="{88975DEF-F10A-4B1C-A089-320068D5BD21}" dt="2026-06-19T07:56:04.308" v="37934" actId="207"/>
          <ac:graphicFrameMkLst>
            <pc:docMk/>
            <pc:sldMk cId="2579448624" sldId="272"/>
            <ac:graphicFrameMk id="8" creationId="{B1D8C9A5-E881-8215-AB2F-760B6E967E72}"/>
          </ac:graphicFrameMkLst>
        </pc:graphicFrameChg>
        <pc:graphicFrameChg chg="modGraphic">
          <ac:chgData name="Jonathan Sayles" userId="049f7ab8f1d47e49" providerId="LiveId" clId="{88975DEF-F10A-4B1C-A089-320068D5BD21}" dt="2026-06-19T07:55:44.341" v="37931" actId="207"/>
          <ac:graphicFrameMkLst>
            <pc:docMk/>
            <pc:sldMk cId="2579448624" sldId="272"/>
            <ac:graphicFrameMk id="10" creationId="{63927FB4-AC50-6331-5CC6-EFA35E5358D3}"/>
          </ac:graphicFrameMkLst>
        </pc:graphicFrameChg>
        <pc:graphicFrameChg chg="modGraphic">
          <ac:chgData name="Jonathan Sayles" userId="049f7ab8f1d47e49" providerId="LiveId" clId="{88975DEF-F10A-4B1C-A089-320068D5BD21}" dt="2026-06-19T07:55:59.569" v="37933" actId="207"/>
          <ac:graphicFrameMkLst>
            <pc:docMk/>
            <pc:sldMk cId="2579448624" sldId="272"/>
            <ac:graphicFrameMk id="11" creationId="{7C7B9357-3662-4AF9-1342-5D5838C2345D}"/>
          </ac:graphicFrameMkLst>
        </pc:graphicFrameChg>
        <pc:graphicFrameChg chg="modGraphic">
          <ac:chgData name="Jonathan Sayles" userId="049f7ab8f1d47e49" providerId="LiveId" clId="{88975DEF-F10A-4B1C-A089-320068D5BD21}" dt="2026-06-19T07:55:52.803" v="37932" actId="207"/>
          <ac:graphicFrameMkLst>
            <pc:docMk/>
            <pc:sldMk cId="2579448624" sldId="272"/>
            <ac:graphicFrameMk id="12" creationId="{F9E3B5B3-90FD-A379-3DA2-D7FDABDDD86D}"/>
          </ac:graphicFrameMkLst>
        </pc:graphicFrameChg>
        <pc:cxnChg chg="mod">
          <ac:chgData name="Jonathan Sayles" userId="049f7ab8f1d47e49" providerId="LiveId" clId="{88975DEF-F10A-4B1C-A089-320068D5BD21}" dt="2026-06-19T07:55:37.399" v="37930" actId="1076"/>
          <ac:cxnSpMkLst>
            <pc:docMk/>
            <pc:sldMk cId="2579448624" sldId="272"/>
            <ac:cxnSpMk id="21" creationId="{E316BB55-B1E7-DBF8-6AD0-BE759747591C}"/>
          </ac:cxnSpMkLst>
        </pc:cxnChg>
      </pc:sldChg>
      <pc:sldChg chg="delSp modSp add mod ord">
        <pc:chgData name="Jonathan Sayles" userId="049f7ab8f1d47e49" providerId="LiveId" clId="{88975DEF-F10A-4B1C-A089-320068D5BD21}" dt="2026-06-22T20:31:42.708" v="45473" actId="478"/>
        <pc:sldMkLst>
          <pc:docMk/>
          <pc:sldMk cId="3715855280" sldId="273"/>
        </pc:sldMkLst>
        <pc:spChg chg="mod">
          <ac:chgData name="Jonathan Sayles" userId="049f7ab8f1d47e49" providerId="LiveId" clId="{88975DEF-F10A-4B1C-A089-320068D5BD21}" dt="2026-06-16T19:34:07.800" v="13990" actId="14100"/>
          <ac:spMkLst>
            <pc:docMk/>
            <pc:sldMk cId="3715855280" sldId="273"/>
            <ac:spMk id="9" creationId="{CEB4CA36-1E57-7FEB-50C5-22F58BF47963}"/>
          </ac:spMkLst>
        </pc:spChg>
        <pc:graphicFrameChg chg="mod modGraphic">
          <ac:chgData name="Jonathan Sayles" userId="049f7ab8f1d47e49" providerId="LiveId" clId="{88975DEF-F10A-4B1C-A089-320068D5BD21}" dt="2026-06-19T08:06:38.483" v="38148" actId="207"/>
          <ac:graphicFrameMkLst>
            <pc:docMk/>
            <pc:sldMk cId="3715855280" sldId="273"/>
            <ac:graphicFrameMk id="40" creationId="{73A11C94-2F70-F201-30C3-6036255BF711}"/>
          </ac:graphicFrameMkLst>
        </pc:graphicFrameChg>
        <pc:graphicFrameChg chg="modGraphic">
          <ac:chgData name="Jonathan Sayles" userId="049f7ab8f1d47e49" providerId="LiveId" clId="{88975DEF-F10A-4B1C-A089-320068D5BD21}" dt="2026-06-19T08:06:53.644" v="38149" actId="207"/>
          <ac:graphicFrameMkLst>
            <pc:docMk/>
            <pc:sldMk cId="3715855280" sldId="273"/>
            <ac:graphicFrameMk id="41" creationId="{85E04EB2-2776-F6BD-DB76-3CCCABC50DAF}"/>
          </ac:graphicFrameMkLst>
        </pc:graphicFrameChg>
        <pc:graphicFrameChg chg="modGraphic">
          <ac:chgData name="Jonathan Sayles" userId="049f7ab8f1d47e49" providerId="LiveId" clId="{88975DEF-F10A-4B1C-A089-320068D5BD21}" dt="2026-06-19T08:07:43.984" v="38155" actId="207"/>
          <ac:graphicFrameMkLst>
            <pc:docMk/>
            <pc:sldMk cId="3715855280" sldId="273"/>
            <ac:graphicFrameMk id="42" creationId="{C7BCBBB6-82B4-1E2A-0C60-0A73916DD7FB}"/>
          </ac:graphicFrameMkLst>
        </pc:graphicFrameChg>
        <pc:graphicFrameChg chg="modGraphic">
          <ac:chgData name="Jonathan Sayles" userId="049f7ab8f1d47e49" providerId="LiveId" clId="{88975DEF-F10A-4B1C-A089-320068D5BD21}" dt="2026-06-19T08:07:08.554" v="38151" actId="207"/>
          <ac:graphicFrameMkLst>
            <pc:docMk/>
            <pc:sldMk cId="3715855280" sldId="273"/>
            <ac:graphicFrameMk id="43" creationId="{BB87C5B7-C3A8-7495-3ACD-C953510FDD23}"/>
          </ac:graphicFrameMkLst>
        </pc:graphicFrameChg>
        <pc:graphicFrameChg chg="modGraphic">
          <ac:chgData name="Jonathan Sayles" userId="049f7ab8f1d47e49" providerId="LiveId" clId="{88975DEF-F10A-4B1C-A089-320068D5BD21}" dt="2026-06-19T08:07:51.672" v="38156" actId="207"/>
          <ac:graphicFrameMkLst>
            <pc:docMk/>
            <pc:sldMk cId="3715855280" sldId="273"/>
            <ac:graphicFrameMk id="44" creationId="{C9F9198F-DB1C-1CAD-8109-C91F7ABD9BEC}"/>
          </ac:graphicFrameMkLst>
        </pc:graphicFrameChg>
        <pc:graphicFrameChg chg="modGraphic">
          <ac:chgData name="Jonathan Sayles" userId="049f7ab8f1d47e49" providerId="LiveId" clId="{88975DEF-F10A-4B1C-A089-320068D5BD21}" dt="2026-06-19T08:07:00.107" v="38150" actId="207"/>
          <ac:graphicFrameMkLst>
            <pc:docMk/>
            <pc:sldMk cId="3715855280" sldId="273"/>
            <ac:graphicFrameMk id="45" creationId="{FE1B3463-AD03-6B77-3DD2-131707DF05B6}"/>
          </ac:graphicFrameMkLst>
        </pc:graphicFrameChg>
        <pc:graphicFrameChg chg="modGraphic">
          <ac:chgData name="Jonathan Sayles" userId="049f7ab8f1d47e49" providerId="LiveId" clId="{88975DEF-F10A-4B1C-A089-320068D5BD21}" dt="2026-06-19T08:07:36.409" v="38154" actId="207"/>
          <ac:graphicFrameMkLst>
            <pc:docMk/>
            <pc:sldMk cId="3715855280" sldId="273"/>
            <ac:graphicFrameMk id="46" creationId="{5714E8F1-83B0-56BA-7149-8D40AA05E3D6}"/>
          </ac:graphicFrameMkLst>
        </pc:graphicFrameChg>
      </pc:sldChg>
      <pc:sldChg chg="modSp add mod">
        <pc:chgData name="Jonathan Sayles" userId="049f7ab8f1d47e49" providerId="LiveId" clId="{88975DEF-F10A-4B1C-A089-320068D5BD21}" dt="2026-06-21T05:24:08.856" v="39900" actId="1036"/>
        <pc:sldMkLst>
          <pc:docMk/>
          <pc:sldMk cId="4101918433" sldId="274"/>
        </pc:sldMkLst>
        <pc:spChg chg="mod">
          <ac:chgData name="Jonathan Sayles" userId="049f7ab8f1d47e49" providerId="LiveId" clId="{88975DEF-F10A-4B1C-A089-320068D5BD21}" dt="2026-06-18T03:10:16.427" v="27561" actId="20577"/>
          <ac:spMkLst>
            <pc:docMk/>
            <pc:sldMk cId="4101918433" sldId="274"/>
            <ac:spMk id="9" creationId="{084A3618-7F48-DBE5-10FF-A9629D352A9A}"/>
          </ac:spMkLst>
        </pc:spChg>
        <pc:graphicFrameChg chg="modGraphic">
          <ac:chgData name="Jonathan Sayles" userId="049f7ab8f1d47e49" providerId="LiveId" clId="{88975DEF-F10A-4B1C-A089-320068D5BD21}" dt="2026-06-21T05:20:32.995" v="39872" actId="20577"/>
          <ac:graphicFrameMkLst>
            <pc:docMk/>
            <pc:sldMk cId="4101918433" sldId="274"/>
            <ac:graphicFrameMk id="40" creationId="{DC891AE3-5DC8-672E-8B56-846D14D0A519}"/>
          </ac:graphicFrameMkLst>
        </pc:graphicFrameChg>
        <pc:graphicFrameChg chg="mod modGraphic">
          <ac:chgData name="Jonathan Sayles" userId="049f7ab8f1d47e49" providerId="LiveId" clId="{88975DEF-F10A-4B1C-A089-320068D5BD21}" dt="2026-06-21T05:21:24.230" v="39877"/>
          <ac:graphicFrameMkLst>
            <pc:docMk/>
            <pc:sldMk cId="4101918433" sldId="274"/>
            <ac:graphicFrameMk id="41" creationId="{2863DE8D-A1FF-1559-49EA-B66EF39E8D34}"/>
          </ac:graphicFrameMkLst>
        </pc:graphicFrameChg>
        <pc:graphicFrameChg chg="modGraphic">
          <ac:chgData name="Jonathan Sayles" userId="049f7ab8f1d47e49" providerId="LiveId" clId="{88975DEF-F10A-4B1C-A089-320068D5BD21}" dt="2026-06-20T02:39:07.279" v="38710" actId="113"/>
          <ac:graphicFrameMkLst>
            <pc:docMk/>
            <pc:sldMk cId="4101918433" sldId="274"/>
            <ac:graphicFrameMk id="42" creationId="{A14A3263-20FE-86AA-AAED-B4008915174F}"/>
          </ac:graphicFrameMkLst>
        </pc:graphicFrameChg>
        <pc:graphicFrameChg chg="modGraphic">
          <ac:chgData name="Jonathan Sayles" userId="049f7ab8f1d47e49" providerId="LiveId" clId="{88975DEF-F10A-4B1C-A089-320068D5BD21}" dt="2026-06-20T02:42:44.196" v="38729" actId="20577"/>
          <ac:graphicFrameMkLst>
            <pc:docMk/>
            <pc:sldMk cId="4101918433" sldId="274"/>
            <ac:graphicFrameMk id="43" creationId="{0C0CB47A-0B05-5869-D401-927246AEF3B2}"/>
          </ac:graphicFrameMkLst>
        </pc:graphicFrameChg>
        <pc:graphicFrameChg chg="modGraphic">
          <ac:chgData name="Jonathan Sayles" userId="049f7ab8f1d47e49" providerId="LiveId" clId="{88975DEF-F10A-4B1C-A089-320068D5BD21}" dt="2026-06-19T07:54:19.937" v="37921" actId="207"/>
          <ac:graphicFrameMkLst>
            <pc:docMk/>
            <pc:sldMk cId="4101918433" sldId="274"/>
            <ac:graphicFrameMk id="44" creationId="{B8790689-D93A-F494-A35C-D93005E19964}"/>
          </ac:graphicFrameMkLst>
        </pc:graphicFrameChg>
        <pc:graphicFrameChg chg="mod modGraphic">
          <ac:chgData name="Jonathan Sayles" userId="049f7ab8f1d47e49" providerId="LiveId" clId="{88975DEF-F10A-4B1C-A089-320068D5BD21}" dt="2026-06-21T05:24:02.699" v="39892" actId="14100"/>
          <ac:graphicFrameMkLst>
            <pc:docMk/>
            <pc:sldMk cId="4101918433" sldId="274"/>
            <ac:graphicFrameMk id="45" creationId="{B030B1B5-FF50-D8BB-A98C-9756156213FB}"/>
          </ac:graphicFrameMkLst>
        </pc:graphicFrameChg>
        <pc:graphicFrameChg chg="modGraphic">
          <ac:chgData name="Jonathan Sayles" userId="049f7ab8f1d47e49" providerId="LiveId" clId="{88975DEF-F10A-4B1C-A089-320068D5BD21}" dt="2026-06-19T07:54:09.701" v="37919" actId="207"/>
          <ac:graphicFrameMkLst>
            <pc:docMk/>
            <pc:sldMk cId="4101918433" sldId="274"/>
            <ac:graphicFrameMk id="46" creationId="{59229D71-9EDD-53F4-1F4B-CF7DC1A59793}"/>
          </ac:graphicFrameMkLst>
        </pc:graphicFrameChg>
        <pc:cxnChg chg="mod">
          <ac:chgData name="Jonathan Sayles" userId="049f7ab8f1d47e49" providerId="LiveId" clId="{88975DEF-F10A-4B1C-A089-320068D5BD21}" dt="2026-06-21T05:23:07.706" v="39889" actId="1076"/>
          <ac:cxnSpMkLst>
            <pc:docMk/>
            <pc:sldMk cId="4101918433" sldId="274"/>
            <ac:cxnSpMk id="49" creationId="{5830292B-F432-4CA1-E2C5-75D74A73A3E8}"/>
          </ac:cxnSpMkLst>
        </pc:cxnChg>
        <pc:cxnChg chg="mod">
          <ac:chgData name="Jonathan Sayles" userId="049f7ab8f1d47e49" providerId="LiveId" clId="{88975DEF-F10A-4B1C-A089-320068D5BD21}" dt="2026-06-21T05:24:08.856" v="39900" actId="1036"/>
          <ac:cxnSpMkLst>
            <pc:docMk/>
            <pc:sldMk cId="4101918433" sldId="274"/>
            <ac:cxnSpMk id="69" creationId="{B531360D-31AE-9AD0-FC3F-39C0A3188A09}"/>
          </ac:cxnSpMkLst>
        </pc:cxnChg>
      </pc:sldChg>
      <pc:sldChg chg="addSp delSp modSp add mod">
        <pc:chgData name="Jonathan Sayles" userId="049f7ab8f1d47e49" providerId="LiveId" clId="{88975DEF-F10A-4B1C-A089-320068D5BD21}" dt="2026-06-22T03:25:29.132" v="42141" actId="20577"/>
        <pc:sldMkLst>
          <pc:docMk/>
          <pc:sldMk cId="468951015" sldId="275"/>
        </pc:sldMkLst>
        <pc:spChg chg="add mod">
          <ac:chgData name="Jonathan Sayles" userId="049f7ab8f1d47e49" providerId="LiveId" clId="{88975DEF-F10A-4B1C-A089-320068D5BD21}" dt="2026-06-18T19:48:53.010" v="35400" actId="14100"/>
          <ac:spMkLst>
            <pc:docMk/>
            <pc:sldMk cId="468951015" sldId="275"/>
            <ac:spMk id="3" creationId="{8C9EC147-FF92-38AC-688C-7FF2CAF4BB40}"/>
          </ac:spMkLst>
        </pc:spChg>
        <pc:spChg chg="add mod">
          <ac:chgData name="Jonathan Sayles" userId="049f7ab8f1d47e49" providerId="LiveId" clId="{88975DEF-F10A-4B1C-A089-320068D5BD21}" dt="2026-06-18T19:49:06.707" v="35401" actId="767"/>
          <ac:spMkLst>
            <pc:docMk/>
            <pc:sldMk cId="468951015" sldId="275"/>
            <ac:spMk id="5" creationId="{A07E2DB1-9465-EDB7-436D-15C7AE815129}"/>
          </ac:spMkLst>
        </pc:spChg>
        <pc:spChg chg="add mod">
          <ac:chgData name="Jonathan Sayles" userId="049f7ab8f1d47e49" providerId="LiveId" clId="{88975DEF-F10A-4B1C-A089-320068D5BD21}" dt="2026-06-17T04:46:55.348" v="16046" actId="14100"/>
          <ac:spMkLst>
            <pc:docMk/>
            <pc:sldMk cId="468951015" sldId="275"/>
            <ac:spMk id="6" creationId="{736C3963-F080-254C-A033-9A1B9203E16A}"/>
          </ac:spMkLst>
        </pc:spChg>
        <pc:spChg chg="mod">
          <ac:chgData name="Jonathan Sayles" userId="049f7ab8f1d47e49" providerId="LiveId" clId="{88975DEF-F10A-4B1C-A089-320068D5BD21}" dt="2026-06-17T04:37:30.480" v="15797" actId="1076"/>
          <ac:spMkLst>
            <pc:docMk/>
            <pc:sldMk cId="468951015" sldId="275"/>
            <ac:spMk id="9" creationId="{BEA610A8-53C7-F192-3939-649EA5FBA9D2}"/>
          </ac:spMkLst>
        </pc:spChg>
        <pc:spChg chg="add mod">
          <ac:chgData name="Jonathan Sayles" userId="049f7ab8f1d47e49" providerId="LiveId" clId="{88975DEF-F10A-4B1C-A089-320068D5BD21}" dt="2026-06-18T19:52:11.915" v="35508" actId="1036"/>
          <ac:spMkLst>
            <pc:docMk/>
            <pc:sldMk cId="468951015" sldId="275"/>
            <ac:spMk id="11" creationId="{ACEC56A1-5118-9B04-9A21-661D29E931B3}"/>
          </ac:spMkLst>
        </pc:spChg>
        <pc:spChg chg="add mod">
          <ac:chgData name="Jonathan Sayles" userId="049f7ab8f1d47e49" providerId="LiveId" clId="{88975DEF-F10A-4B1C-A089-320068D5BD21}" dt="2026-06-17T04:52:34.624" v="16475" actId="164"/>
          <ac:spMkLst>
            <pc:docMk/>
            <pc:sldMk cId="468951015" sldId="275"/>
            <ac:spMk id="12" creationId="{97515486-3CFF-24E7-5805-C1E1607E377A}"/>
          </ac:spMkLst>
        </pc:spChg>
        <pc:spChg chg="add mod">
          <ac:chgData name="Jonathan Sayles" userId="049f7ab8f1d47e49" providerId="LiveId" clId="{88975DEF-F10A-4B1C-A089-320068D5BD21}" dt="2026-06-17T04:52:34.624" v="16475" actId="164"/>
          <ac:spMkLst>
            <pc:docMk/>
            <pc:sldMk cId="468951015" sldId="275"/>
            <ac:spMk id="13" creationId="{0B431963-D97D-011F-9506-F982EF80D50A}"/>
          </ac:spMkLst>
        </pc:spChg>
        <pc:spChg chg="add mod">
          <ac:chgData name="Jonathan Sayles" userId="049f7ab8f1d47e49" providerId="LiveId" clId="{88975DEF-F10A-4B1C-A089-320068D5BD21}" dt="2026-06-22T03:25:29.132" v="42141" actId="20577"/>
          <ac:spMkLst>
            <pc:docMk/>
            <pc:sldMk cId="468951015" sldId="275"/>
            <ac:spMk id="16" creationId="{EF3F09D3-135A-A2B0-E974-60E5E3FD6B8D}"/>
          </ac:spMkLst>
        </pc:spChg>
        <pc:spChg chg="add mod">
          <ac:chgData name="Jonathan Sayles" userId="049f7ab8f1d47e49" providerId="LiveId" clId="{88975DEF-F10A-4B1C-A089-320068D5BD21}" dt="2026-06-18T20:04:27.082" v="35972" actId="1035"/>
          <ac:spMkLst>
            <pc:docMk/>
            <pc:sldMk cId="468951015" sldId="275"/>
            <ac:spMk id="17" creationId="{778C5574-FFC5-A72E-4CE0-6B1A6FB053FE}"/>
          </ac:spMkLst>
        </pc:spChg>
        <pc:spChg chg="mod">
          <ac:chgData name="Jonathan Sayles" userId="049f7ab8f1d47e49" providerId="LiveId" clId="{88975DEF-F10A-4B1C-A089-320068D5BD21}" dt="2026-06-22T03:22:42.986" v="42068" actId="20577"/>
          <ac:spMkLst>
            <pc:docMk/>
            <pc:sldMk cId="468951015" sldId="275"/>
            <ac:spMk id="18" creationId="{D84DADA3-BF45-B791-7E21-A296A913FF4B}"/>
          </ac:spMkLst>
        </pc:spChg>
        <pc:spChg chg="add mod">
          <ac:chgData name="Jonathan Sayles" userId="049f7ab8f1d47e49" providerId="LiveId" clId="{88975DEF-F10A-4B1C-A089-320068D5BD21}" dt="2026-06-18T20:05:54.676" v="36020" actId="1037"/>
          <ac:spMkLst>
            <pc:docMk/>
            <pc:sldMk cId="468951015" sldId="275"/>
            <ac:spMk id="20" creationId="{88FB8CFC-0A1C-86F8-7F9B-CBDF0CDFB7A4}"/>
          </ac:spMkLst>
        </pc:spChg>
        <pc:grpChg chg="add mod">
          <ac:chgData name="Jonathan Sayles" userId="049f7ab8f1d47e49" providerId="LiveId" clId="{88975DEF-F10A-4B1C-A089-320068D5BD21}" dt="2026-06-18T20:03:47.432" v="35957" actId="1036"/>
          <ac:grpSpMkLst>
            <pc:docMk/>
            <pc:sldMk cId="468951015" sldId="275"/>
            <ac:grpSpMk id="14" creationId="{6BC19120-FBA2-2E9C-46BB-AB7C224326B4}"/>
          </ac:grpSpMkLst>
        </pc:grpChg>
        <pc:picChg chg="add mod">
          <ac:chgData name="Jonathan Sayles" userId="049f7ab8f1d47e49" providerId="LiveId" clId="{88975DEF-F10A-4B1C-A089-320068D5BD21}" dt="2026-06-18T20:04:48.516" v="35976" actId="1076"/>
          <ac:picMkLst>
            <pc:docMk/>
            <pc:sldMk cId="468951015" sldId="275"/>
            <ac:picMk id="4" creationId="{08C666E0-9777-9C6F-FCDB-DCDC474BA8FB}"/>
          </ac:picMkLst>
        </pc:picChg>
        <pc:picChg chg="add mod">
          <ac:chgData name="Jonathan Sayles" userId="049f7ab8f1d47e49" providerId="LiveId" clId="{88975DEF-F10A-4B1C-A089-320068D5BD21}" dt="2026-06-17T04:52:34.624" v="16475" actId="164"/>
          <ac:picMkLst>
            <pc:docMk/>
            <pc:sldMk cId="468951015" sldId="275"/>
            <ac:picMk id="10" creationId="{988632EA-AD88-B5C0-4C18-9A869B5F2BAB}"/>
          </ac:picMkLst>
        </pc:picChg>
      </pc:sldChg>
      <pc:sldChg chg="addSp delSp modSp add mod">
        <pc:chgData name="Jonathan Sayles" userId="049f7ab8f1d47e49" providerId="LiveId" clId="{88975DEF-F10A-4B1C-A089-320068D5BD21}" dt="2026-06-17T05:06:16.871" v="17141" actId="1035"/>
        <pc:sldMkLst>
          <pc:docMk/>
          <pc:sldMk cId="782464253" sldId="276"/>
        </pc:sldMkLst>
        <pc:spChg chg="mod">
          <ac:chgData name="Jonathan Sayles" userId="049f7ab8f1d47e49" providerId="LiveId" clId="{88975DEF-F10A-4B1C-A089-320068D5BD21}" dt="2026-06-17T04:59:15.985" v="16773" actId="404"/>
          <ac:spMkLst>
            <pc:docMk/>
            <pc:sldMk cId="782464253" sldId="276"/>
            <ac:spMk id="9" creationId="{50FD1946-C5BD-5D50-718B-369364375BEB}"/>
          </ac:spMkLst>
        </pc:spChg>
        <pc:spChg chg="mod">
          <ac:chgData name="Jonathan Sayles" userId="049f7ab8f1d47e49" providerId="LiveId" clId="{88975DEF-F10A-4B1C-A089-320068D5BD21}" dt="2026-06-17T05:06:16.871" v="17141" actId="1035"/>
          <ac:spMkLst>
            <pc:docMk/>
            <pc:sldMk cId="782464253" sldId="276"/>
            <ac:spMk id="18" creationId="{90141A10-43E5-AA19-CDD9-8CE7AE690AD4}"/>
          </ac:spMkLst>
        </pc:spChg>
        <pc:picChg chg="add mod">
          <ac:chgData name="Jonathan Sayles" userId="049f7ab8f1d47e49" providerId="LiveId" clId="{88975DEF-F10A-4B1C-A089-320068D5BD21}" dt="2026-06-17T04:58:42.584" v="16764" actId="1076"/>
          <ac:picMkLst>
            <pc:docMk/>
            <pc:sldMk cId="782464253" sldId="276"/>
            <ac:picMk id="4" creationId="{B25347E6-4098-0B5E-3677-C76DA1B1CCAD}"/>
          </ac:picMkLst>
        </pc:picChg>
        <pc:picChg chg="add mod">
          <ac:chgData name="Jonathan Sayles" userId="049f7ab8f1d47e49" providerId="LiveId" clId="{88975DEF-F10A-4B1C-A089-320068D5BD21}" dt="2026-06-17T05:06:04.130" v="17140" actId="692"/>
          <ac:picMkLst>
            <pc:docMk/>
            <pc:sldMk cId="782464253" sldId="276"/>
            <ac:picMk id="8" creationId="{1C347A98-D6B6-10FC-29F7-1B1122239CBA}"/>
          </ac:picMkLst>
        </pc:picChg>
      </pc:sldChg>
      <pc:sldChg chg="addSp delSp modSp new add del mod ord">
        <pc:chgData name="Jonathan Sayles" userId="049f7ab8f1d47e49" providerId="LiveId" clId="{88975DEF-F10A-4B1C-A089-320068D5BD21}" dt="2026-06-22T20:31:05.905" v="45471" actId="5793"/>
        <pc:sldMkLst>
          <pc:docMk/>
          <pc:sldMk cId="3562073187" sldId="317"/>
        </pc:sldMkLst>
        <pc:spChg chg="mod">
          <ac:chgData name="Jonathan Sayles" userId="049f7ab8f1d47e49" providerId="LiveId" clId="{88975DEF-F10A-4B1C-A089-320068D5BD21}" dt="2026-06-22T19:43:40.622" v="43928" actId="20577"/>
          <ac:spMkLst>
            <pc:docMk/>
            <pc:sldMk cId="3562073187" sldId="317"/>
            <ac:spMk id="2" creationId="{E0267C5B-9D6C-C091-E71E-32131AC1DA9C}"/>
          </ac:spMkLst>
        </pc:spChg>
        <pc:spChg chg="mod">
          <ac:chgData name="Jonathan Sayles" userId="049f7ab8f1d47e49" providerId="LiveId" clId="{88975DEF-F10A-4B1C-A089-320068D5BD21}" dt="2026-06-22T20:31:05.905" v="45471" actId="5793"/>
          <ac:spMkLst>
            <pc:docMk/>
            <pc:sldMk cId="3562073187" sldId="317"/>
            <ac:spMk id="4" creationId="{FBA7D65C-BB26-45E8-965C-3379BAC1F463}"/>
          </ac:spMkLst>
        </pc:spChg>
        <pc:picChg chg="add mod">
          <ac:chgData name="Jonathan Sayles" userId="049f7ab8f1d47e49" providerId="LiveId" clId="{88975DEF-F10A-4B1C-A089-320068D5BD21}" dt="2026-06-22T20:31:02.794" v="45466" actId="14100"/>
          <ac:picMkLst>
            <pc:docMk/>
            <pc:sldMk cId="3562073187" sldId="317"/>
            <ac:picMk id="5" creationId="{D3D6C6BA-A7A8-8070-8FC1-6297A0AD3D69}"/>
          </ac:picMkLst>
        </pc:picChg>
      </pc:sldChg>
      <pc:sldChg chg="modSp add del mod ord">
        <pc:chgData name="Jonathan Sayles" userId="049f7ab8f1d47e49" providerId="LiveId" clId="{88975DEF-F10A-4B1C-A089-320068D5BD21}" dt="2026-06-22T03:10:57.271" v="41838" actId="20577"/>
        <pc:sldMkLst>
          <pc:docMk/>
          <pc:sldMk cId="1576972248" sldId="322"/>
        </pc:sldMkLst>
        <pc:spChg chg="mod">
          <ac:chgData name="Jonathan Sayles" userId="049f7ab8f1d47e49" providerId="LiveId" clId="{88975DEF-F10A-4B1C-A089-320068D5BD21}" dt="2026-06-19T02:18:51.578" v="37446" actId="2711"/>
          <ac:spMkLst>
            <pc:docMk/>
            <pc:sldMk cId="1576972248" sldId="322"/>
            <ac:spMk id="2" creationId="{E0267C5B-9D6C-C091-E71E-32131AC1DA9C}"/>
          </ac:spMkLst>
        </pc:spChg>
        <pc:spChg chg="mod">
          <ac:chgData name="Jonathan Sayles" userId="049f7ab8f1d47e49" providerId="LiveId" clId="{88975DEF-F10A-4B1C-A089-320068D5BD21}" dt="2026-06-19T02:09:31.079" v="37189" actId="20577"/>
          <ac:spMkLst>
            <pc:docMk/>
            <pc:sldMk cId="1576972248" sldId="322"/>
            <ac:spMk id="7" creationId="{9235E4E8-A28D-7E04-B33B-5E09F585E8A7}"/>
          </ac:spMkLst>
        </pc:spChg>
        <pc:graphicFrameChg chg="mod modGraphic">
          <ac:chgData name="Jonathan Sayles" userId="049f7ab8f1d47e49" providerId="LiveId" clId="{88975DEF-F10A-4B1C-A089-320068D5BD21}" dt="2026-06-22T03:10:57.271" v="41838" actId="20577"/>
          <ac:graphicFrameMkLst>
            <pc:docMk/>
            <pc:sldMk cId="1576972248" sldId="322"/>
            <ac:graphicFrameMk id="3" creationId="{FBD08F19-92F6-CC29-DD22-F3AEA59E6323}"/>
          </ac:graphicFrameMkLst>
        </pc:graphicFrameChg>
      </pc:sldChg>
      <pc:sldChg chg="addSp delSp modSp add mod">
        <pc:chgData name="Jonathan Sayles" userId="049f7ab8f1d47e49" providerId="LiveId" clId="{88975DEF-F10A-4B1C-A089-320068D5BD21}" dt="2026-06-21T05:30:24.563" v="40180" actId="338"/>
        <pc:sldMkLst>
          <pc:docMk/>
          <pc:sldMk cId="1113478496" sldId="323"/>
        </pc:sldMkLst>
        <pc:spChg chg="mod">
          <ac:chgData name="Jonathan Sayles" userId="049f7ab8f1d47e49" providerId="LiveId" clId="{88975DEF-F10A-4B1C-A089-320068D5BD21}" dt="2026-06-19T02:18:01.437" v="37442" actId="113"/>
          <ac:spMkLst>
            <pc:docMk/>
            <pc:sldMk cId="1113478496" sldId="323"/>
            <ac:spMk id="2" creationId="{B214E566-E550-60DC-4886-5E3E0392C115}"/>
          </ac:spMkLst>
        </pc:spChg>
        <pc:spChg chg="mod">
          <ac:chgData name="Jonathan Sayles" userId="049f7ab8f1d47e49" providerId="LiveId" clId="{88975DEF-F10A-4B1C-A089-320068D5BD21}" dt="2026-06-17T05:49:49.010" v="18928" actId="113"/>
          <ac:spMkLst>
            <pc:docMk/>
            <pc:sldMk cId="1113478496" sldId="323"/>
            <ac:spMk id="4" creationId="{B3A6D100-B56D-4D70-86E7-00596C618E88}"/>
          </ac:spMkLst>
        </pc:spChg>
        <pc:spChg chg="add mod">
          <ac:chgData name="Jonathan Sayles" userId="049f7ab8f1d47e49" providerId="LiveId" clId="{88975DEF-F10A-4B1C-A089-320068D5BD21}" dt="2026-06-17T05:23:39.302" v="17892" actId="767"/>
          <ac:spMkLst>
            <pc:docMk/>
            <pc:sldMk cId="1113478496" sldId="323"/>
            <ac:spMk id="12" creationId="{5AFBFE32-EC62-8805-AA37-FC252FBF6E5B}"/>
          </ac:spMkLst>
        </pc:spChg>
        <pc:grpChg chg="add mod">
          <ac:chgData name="Jonathan Sayles" userId="049f7ab8f1d47e49" providerId="LiveId" clId="{88975DEF-F10A-4B1C-A089-320068D5BD21}" dt="2026-06-21T05:30:24.563" v="40180" actId="338"/>
          <ac:grpSpMkLst>
            <pc:docMk/>
            <pc:sldMk cId="1113478496" sldId="323"/>
            <ac:grpSpMk id="3" creationId="{6924E6CA-F340-1187-A223-02E7D87D402B}"/>
          </ac:grpSpMkLst>
        </pc:grpChg>
        <pc:picChg chg="add mod topLvl">
          <ac:chgData name="Jonathan Sayles" userId="049f7ab8f1d47e49" providerId="LiveId" clId="{88975DEF-F10A-4B1C-A089-320068D5BD21}" dt="2026-06-21T05:30:24.563" v="40180" actId="338"/>
          <ac:picMkLst>
            <pc:docMk/>
            <pc:sldMk cId="1113478496" sldId="323"/>
            <ac:picMk id="11" creationId="{2B5846CA-BBA2-219A-4F1F-2C234637587C}"/>
          </ac:picMkLst>
        </pc:picChg>
        <pc:picChg chg="add mod ord topLvl">
          <ac:chgData name="Jonathan Sayles" userId="049f7ab8f1d47e49" providerId="LiveId" clId="{88975DEF-F10A-4B1C-A089-320068D5BD21}" dt="2026-06-21T05:30:24.563" v="40180" actId="338"/>
          <ac:picMkLst>
            <pc:docMk/>
            <pc:sldMk cId="1113478496" sldId="323"/>
            <ac:picMk id="16" creationId="{2A1ADCE0-EC28-4A9F-53D6-C79FE99B24FF}"/>
          </ac:picMkLst>
        </pc:picChg>
        <pc:picChg chg="add mod">
          <ac:chgData name="Jonathan Sayles" userId="049f7ab8f1d47e49" providerId="LiveId" clId="{88975DEF-F10A-4B1C-A089-320068D5BD21}" dt="2026-06-17T05:46:40.882" v="18724" actId="14100"/>
          <ac:picMkLst>
            <pc:docMk/>
            <pc:sldMk cId="1113478496" sldId="323"/>
            <ac:picMk id="21" creationId="{AB281433-EB5D-63CA-CB30-AA2AC62B4785}"/>
          </ac:picMkLst>
        </pc:picChg>
        <pc:cxnChg chg="add mod topLvl">
          <ac:chgData name="Jonathan Sayles" userId="049f7ab8f1d47e49" providerId="LiveId" clId="{88975DEF-F10A-4B1C-A089-320068D5BD21}" dt="2026-06-21T05:30:24.563" v="40180" actId="338"/>
          <ac:cxnSpMkLst>
            <pc:docMk/>
            <pc:sldMk cId="1113478496" sldId="323"/>
            <ac:cxnSpMk id="18" creationId="{B7227D65-A84A-AA89-2518-463BD3D325CD}"/>
          </ac:cxnSpMkLst>
        </pc:cxnChg>
      </pc:sldChg>
      <pc:sldChg chg="delSp modSp add mod">
        <pc:chgData name="Jonathan Sayles" userId="049f7ab8f1d47e49" providerId="LiveId" clId="{88975DEF-F10A-4B1C-A089-320068D5BD21}" dt="2026-06-22T03:19:55.352" v="42061" actId="20577"/>
        <pc:sldMkLst>
          <pc:docMk/>
          <pc:sldMk cId="2935008069" sldId="324"/>
        </pc:sldMkLst>
        <pc:spChg chg="mod">
          <ac:chgData name="Jonathan Sayles" userId="049f7ab8f1d47e49" providerId="LiveId" clId="{88975DEF-F10A-4B1C-A089-320068D5BD21}" dt="2026-06-17T07:01:51.235" v="19570" actId="14100"/>
          <ac:spMkLst>
            <pc:docMk/>
            <pc:sldMk cId="2935008069" sldId="324"/>
            <ac:spMk id="6" creationId="{630E91BE-CF19-5E38-1D42-88022ACA8C0D}"/>
          </ac:spMkLst>
        </pc:spChg>
        <pc:spChg chg="mod">
          <ac:chgData name="Jonathan Sayles" userId="049f7ab8f1d47e49" providerId="LiveId" clId="{88975DEF-F10A-4B1C-A089-320068D5BD21}" dt="2026-06-22T03:13:48.982" v="41842" actId="20577"/>
          <ac:spMkLst>
            <pc:docMk/>
            <pc:sldMk cId="2935008069" sldId="324"/>
            <ac:spMk id="9" creationId="{9331AA57-0D65-B3B5-BA76-FF0F5346D15C}"/>
          </ac:spMkLst>
        </pc:spChg>
        <pc:spChg chg="mod">
          <ac:chgData name="Jonathan Sayles" userId="049f7ab8f1d47e49" providerId="LiveId" clId="{88975DEF-F10A-4B1C-A089-320068D5BD21}" dt="2026-06-22T03:19:55.352" v="42061" actId="20577"/>
          <ac:spMkLst>
            <pc:docMk/>
            <pc:sldMk cId="2935008069" sldId="324"/>
            <ac:spMk id="18" creationId="{EFB89DF7-E108-A712-DA1B-C1EAAD7ECA21}"/>
          </ac:spMkLst>
        </pc:spChg>
      </pc:sldChg>
      <pc:sldChg chg="addSp delSp modSp add mod">
        <pc:chgData name="Jonathan Sayles" userId="049f7ab8f1d47e49" providerId="LiveId" clId="{88975DEF-F10A-4B1C-A089-320068D5BD21}" dt="2026-06-22T03:28:03.386" v="42183" actId="1037"/>
        <pc:sldMkLst>
          <pc:docMk/>
          <pc:sldMk cId="1559934900" sldId="325"/>
        </pc:sldMkLst>
        <pc:spChg chg="add mod">
          <ac:chgData name="Jonathan Sayles" userId="049f7ab8f1d47e49" providerId="LiveId" clId="{88975DEF-F10A-4B1C-A089-320068D5BD21}" dt="2026-06-17T19:35:13.615" v="21939" actId="14100"/>
          <ac:spMkLst>
            <pc:docMk/>
            <pc:sldMk cId="1559934900" sldId="325"/>
            <ac:spMk id="4" creationId="{DC65D7DE-9931-AA13-7A2A-C073237BBC8F}"/>
          </ac:spMkLst>
        </pc:spChg>
        <pc:spChg chg="add mod">
          <ac:chgData name="Jonathan Sayles" userId="049f7ab8f1d47e49" providerId="LiveId" clId="{88975DEF-F10A-4B1C-A089-320068D5BD21}" dt="2026-06-22T03:27:44.982" v="42168" actId="164"/>
          <ac:spMkLst>
            <pc:docMk/>
            <pc:sldMk cId="1559934900" sldId="325"/>
            <ac:spMk id="6" creationId="{E980425D-9A76-68A2-A9DA-B71FE2F1587A}"/>
          </ac:spMkLst>
        </pc:spChg>
        <pc:spChg chg="mod">
          <ac:chgData name="Jonathan Sayles" userId="049f7ab8f1d47e49" providerId="LiveId" clId="{88975DEF-F10A-4B1C-A089-320068D5BD21}" dt="2026-06-17T20:05:06.017" v="22829" actId="113"/>
          <ac:spMkLst>
            <pc:docMk/>
            <pc:sldMk cId="1559934900" sldId="325"/>
            <ac:spMk id="9" creationId="{605BE506-F3DB-62DF-AE84-F9F5C20DC240}"/>
          </ac:spMkLst>
        </pc:spChg>
        <pc:spChg chg="mod">
          <ac:chgData name="Jonathan Sayles" userId="049f7ab8f1d47e49" providerId="LiveId" clId="{88975DEF-F10A-4B1C-A089-320068D5BD21}" dt="2026-06-18T03:04:44.971" v="27456" actId="20577"/>
          <ac:spMkLst>
            <pc:docMk/>
            <pc:sldMk cId="1559934900" sldId="325"/>
            <ac:spMk id="18" creationId="{B2827BDF-D653-8425-2735-6B9AAB02A9A2}"/>
          </ac:spMkLst>
        </pc:spChg>
        <pc:grpChg chg="add mod">
          <ac:chgData name="Jonathan Sayles" userId="049f7ab8f1d47e49" providerId="LiveId" clId="{88975DEF-F10A-4B1C-A089-320068D5BD21}" dt="2026-06-22T03:27:44.982" v="42168" actId="164"/>
          <ac:grpSpMkLst>
            <pc:docMk/>
            <pc:sldMk cId="1559934900" sldId="325"/>
            <ac:grpSpMk id="7" creationId="{AC3AE702-98B1-F533-DDCF-0F056F30F4CA}"/>
          </ac:grpSpMkLst>
        </pc:grpChg>
        <pc:picChg chg="add mod">
          <ac:chgData name="Jonathan Sayles" userId="049f7ab8f1d47e49" providerId="LiveId" clId="{88975DEF-F10A-4B1C-A089-320068D5BD21}" dt="2026-06-17T19:34:56.565" v="21917" actId="14100"/>
          <ac:picMkLst>
            <pc:docMk/>
            <pc:sldMk cId="1559934900" sldId="325"/>
            <ac:picMk id="3" creationId="{878626F7-9B5F-2C66-98C8-A35849246599}"/>
          </ac:picMkLst>
        </pc:picChg>
        <pc:picChg chg="add mod modCrop">
          <ac:chgData name="Jonathan Sayles" userId="049f7ab8f1d47e49" providerId="LiveId" clId="{88975DEF-F10A-4B1C-A089-320068D5BD21}" dt="2026-06-22T03:27:44.982" v="42168" actId="164"/>
          <ac:picMkLst>
            <pc:docMk/>
            <pc:sldMk cId="1559934900" sldId="325"/>
            <ac:picMk id="5" creationId="{05C4862C-86AE-6430-8BDA-3611DF8DC081}"/>
          </ac:picMkLst>
        </pc:picChg>
        <pc:cxnChg chg="add mod">
          <ac:chgData name="Jonathan Sayles" userId="049f7ab8f1d47e49" providerId="LiveId" clId="{88975DEF-F10A-4B1C-A089-320068D5BD21}" dt="2026-06-22T03:28:03.386" v="42183" actId="1037"/>
          <ac:cxnSpMkLst>
            <pc:docMk/>
            <pc:sldMk cId="1559934900" sldId="325"/>
            <ac:cxnSpMk id="10" creationId="{35A8B620-9E92-C21C-0A86-1F1563727067}"/>
          </ac:cxnSpMkLst>
        </pc:cxnChg>
      </pc:sldChg>
      <pc:sldChg chg="modSp add mod ord">
        <pc:chgData name="Jonathan Sayles" userId="049f7ab8f1d47e49" providerId="LiveId" clId="{88975DEF-F10A-4B1C-A089-320068D5BD21}" dt="2026-06-18T20:08:27.886" v="36174" actId="113"/>
        <pc:sldMkLst>
          <pc:docMk/>
          <pc:sldMk cId="2162710370" sldId="326"/>
        </pc:sldMkLst>
        <pc:spChg chg="mod">
          <ac:chgData name="Jonathan Sayles" userId="049f7ab8f1d47e49" providerId="LiveId" clId="{88975DEF-F10A-4B1C-A089-320068D5BD21}" dt="2026-06-17T20:05:00.820" v="22828" actId="113"/>
          <ac:spMkLst>
            <pc:docMk/>
            <pc:sldMk cId="2162710370" sldId="326"/>
            <ac:spMk id="9" creationId="{085EC0A4-083D-25B5-277D-730D9A644E88}"/>
          </ac:spMkLst>
        </pc:spChg>
        <pc:spChg chg="mod">
          <ac:chgData name="Jonathan Sayles" userId="049f7ab8f1d47e49" providerId="LiveId" clId="{88975DEF-F10A-4B1C-A089-320068D5BD21}" dt="2026-06-18T20:08:27.886" v="36174" actId="113"/>
          <ac:spMkLst>
            <pc:docMk/>
            <pc:sldMk cId="2162710370" sldId="326"/>
            <ac:spMk id="18" creationId="{97CC9983-DE85-7BC2-28DC-993E562C81AA}"/>
          </ac:spMkLst>
        </pc:spChg>
      </pc:sldChg>
      <pc:sldChg chg="addSp delSp modSp add mod">
        <pc:chgData name="Jonathan Sayles" userId="049f7ab8f1d47e49" providerId="LiveId" clId="{88975DEF-F10A-4B1C-A089-320068D5BD21}" dt="2026-06-22T03:29:31.439" v="42233" actId="20577"/>
        <pc:sldMkLst>
          <pc:docMk/>
          <pc:sldMk cId="2046479829" sldId="327"/>
        </pc:sldMkLst>
        <pc:spChg chg="add mod ord">
          <ac:chgData name="Jonathan Sayles" userId="049f7ab8f1d47e49" providerId="LiveId" clId="{88975DEF-F10A-4B1C-A089-320068D5BD21}" dt="2026-06-17T19:57:53.659" v="22737" actId="166"/>
          <ac:spMkLst>
            <pc:docMk/>
            <pc:sldMk cId="2046479829" sldId="327"/>
            <ac:spMk id="7" creationId="{D1E5CB4F-7CCB-FF9E-656E-BBBEB843642A}"/>
          </ac:spMkLst>
        </pc:spChg>
        <pc:spChg chg="mod">
          <ac:chgData name="Jonathan Sayles" userId="049f7ab8f1d47e49" providerId="LiveId" clId="{88975DEF-F10A-4B1C-A089-320068D5BD21}" dt="2026-06-17T20:05:11.990" v="22830" actId="113"/>
          <ac:spMkLst>
            <pc:docMk/>
            <pc:sldMk cId="2046479829" sldId="327"/>
            <ac:spMk id="9" creationId="{A2584FC2-7EA4-9A23-3B1D-27744AEF7D25}"/>
          </ac:spMkLst>
        </pc:spChg>
        <pc:spChg chg="add mod">
          <ac:chgData name="Jonathan Sayles" userId="049f7ab8f1d47e49" providerId="LiveId" clId="{88975DEF-F10A-4B1C-A089-320068D5BD21}" dt="2026-06-22T03:29:31.439" v="42233" actId="20577"/>
          <ac:spMkLst>
            <pc:docMk/>
            <pc:sldMk cId="2046479829" sldId="327"/>
            <ac:spMk id="10" creationId="{C370F6B0-1DFF-F9BA-DB61-E4B5CD5FB7E6}"/>
          </ac:spMkLst>
        </pc:spChg>
        <pc:spChg chg="add mod">
          <ac:chgData name="Jonathan Sayles" userId="049f7ab8f1d47e49" providerId="LiveId" clId="{88975DEF-F10A-4B1C-A089-320068D5BD21}" dt="2026-06-17T19:57:42.895" v="22736" actId="1037"/>
          <ac:spMkLst>
            <pc:docMk/>
            <pc:sldMk cId="2046479829" sldId="327"/>
            <ac:spMk id="16" creationId="{23D30B8F-7197-4FA3-BF55-BB8C46033CBC}"/>
          </ac:spMkLst>
        </pc:spChg>
        <pc:spChg chg="mod">
          <ac:chgData name="Jonathan Sayles" userId="049f7ab8f1d47e49" providerId="LiveId" clId="{88975DEF-F10A-4B1C-A089-320068D5BD21}" dt="2026-06-18T03:05:09.957" v="27457" actId="114"/>
          <ac:spMkLst>
            <pc:docMk/>
            <pc:sldMk cId="2046479829" sldId="327"/>
            <ac:spMk id="18" creationId="{9BD18389-3091-DA17-701F-3E0DD9104D75}"/>
          </ac:spMkLst>
        </pc:spChg>
        <pc:picChg chg="add mod">
          <ac:chgData name="Jonathan Sayles" userId="049f7ab8f1d47e49" providerId="LiveId" clId="{88975DEF-F10A-4B1C-A089-320068D5BD21}" dt="2026-06-17T19:43:05.589" v="22409" actId="14100"/>
          <ac:picMkLst>
            <pc:docMk/>
            <pc:sldMk cId="2046479829" sldId="327"/>
            <ac:picMk id="5" creationId="{0F8C91AA-4000-C4C2-42DD-8FC582C27C6A}"/>
          </ac:picMkLst>
        </pc:picChg>
        <pc:picChg chg="add mod">
          <ac:chgData name="Jonathan Sayles" userId="049f7ab8f1d47e49" providerId="LiveId" clId="{88975DEF-F10A-4B1C-A089-320068D5BD21}" dt="2026-06-17T19:25:33.825" v="21772" actId="1076"/>
          <ac:picMkLst>
            <pc:docMk/>
            <pc:sldMk cId="2046479829" sldId="327"/>
            <ac:picMk id="6" creationId="{3895DDFF-1847-7FA8-D1E7-018FCCB34BC5}"/>
          </ac:picMkLst>
        </pc:picChg>
        <pc:picChg chg="add mod">
          <ac:chgData name="Jonathan Sayles" userId="049f7ab8f1d47e49" providerId="LiveId" clId="{88975DEF-F10A-4B1C-A089-320068D5BD21}" dt="2026-06-22T03:28:59.836" v="42220" actId="1035"/>
          <ac:picMkLst>
            <pc:docMk/>
            <pc:sldMk cId="2046479829" sldId="327"/>
            <ac:picMk id="12" creationId="{5209A2FF-B04D-82BB-985C-A23162FA4017}"/>
          </ac:picMkLst>
        </pc:picChg>
        <pc:cxnChg chg="add mod">
          <ac:chgData name="Jonathan Sayles" userId="049f7ab8f1d47e49" providerId="LiveId" clId="{88975DEF-F10A-4B1C-A089-320068D5BD21}" dt="2026-06-17T19:27:06.916" v="21817" actId="1076"/>
          <ac:cxnSpMkLst>
            <pc:docMk/>
            <pc:sldMk cId="2046479829" sldId="327"/>
            <ac:cxnSpMk id="14" creationId="{BCE5E3D6-344C-9E4D-4A4B-497B6D86C912}"/>
          </ac:cxnSpMkLst>
        </pc:cxnChg>
      </pc:sldChg>
      <pc:sldChg chg="addSp delSp modSp add mod">
        <pc:chgData name="Jonathan Sayles" userId="049f7ab8f1d47e49" providerId="LiveId" clId="{88975DEF-F10A-4B1C-A089-320068D5BD21}" dt="2026-06-18T20:09:54.194" v="36181" actId="113"/>
        <pc:sldMkLst>
          <pc:docMk/>
          <pc:sldMk cId="137773773" sldId="328"/>
        </pc:sldMkLst>
        <pc:spChg chg="mod">
          <ac:chgData name="Jonathan Sayles" userId="049f7ab8f1d47e49" providerId="LiveId" clId="{88975DEF-F10A-4B1C-A089-320068D5BD21}" dt="2026-06-18T01:02:33.633" v="24005" actId="113"/>
          <ac:spMkLst>
            <pc:docMk/>
            <pc:sldMk cId="137773773" sldId="328"/>
            <ac:spMk id="9" creationId="{B6C4EEAD-9F87-B676-9A72-15FCD4D5FCBB}"/>
          </ac:spMkLst>
        </pc:spChg>
        <pc:spChg chg="mod">
          <ac:chgData name="Jonathan Sayles" userId="049f7ab8f1d47e49" providerId="LiveId" clId="{88975DEF-F10A-4B1C-A089-320068D5BD21}" dt="2026-06-18T03:07:29.829" v="27522" actId="14100"/>
          <ac:spMkLst>
            <pc:docMk/>
            <pc:sldMk cId="137773773" sldId="328"/>
            <ac:spMk id="10" creationId="{DBAA4E97-44F9-974F-9687-0F62439A83CB}"/>
          </ac:spMkLst>
        </pc:spChg>
        <pc:spChg chg="mod">
          <ac:chgData name="Jonathan Sayles" userId="049f7ab8f1d47e49" providerId="LiveId" clId="{88975DEF-F10A-4B1C-A089-320068D5BD21}" dt="2026-06-18T20:09:16.952" v="36180" actId="20577"/>
          <ac:spMkLst>
            <pc:docMk/>
            <pc:sldMk cId="137773773" sldId="328"/>
            <ac:spMk id="18" creationId="{EB7020A5-EB05-B0A1-5410-AC1AB540D0CE}"/>
          </ac:spMkLst>
        </pc:spChg>
        <pc:spChg chg="add mod">
          <ac:chgData name="Jonathan Sayles" userId="049f7ab8f1d47e49" providerId="LiveId" clId="{88975DEF-F10A-4B1C-A089-320068D5BD21}" dt="2026-06-17T19:59:02.816" v="22749" actId="14100"/>
          <ac:spMkLst>
            <pc:docMk/>
            <pc:sldMk cId="137773773" sldId="328"/>
            <ac:spMk id="22" creationId="{E5E22B00-5BAC-F21F-20DF-0AC09A27C12F}"/>
          </ac:spMkLst>
        </pc:spChg>
        <pc:spChg chg="add mod ord">
          <ac:chgData name="Jonathan Sayles" userId="049f7ab8f1d47e49" providerId="LiveId" clId="{88975DEF-F10A-4B1C-A089-320068D5BD21}" dt="2026-06-18T20:09:54.194" v="36181" actId="113"/>
          <ac:spMkLst>
            <pc:docMk/>
            <pc:sldMk cId="137773773" sldId="328"/>
            <ac:spMk id="23" creationId="{502028CC-3440-BE6D-896A-7768B4BCAC23}"/>
          </ac:spMkLst>
        </pc:spChg>
        <pc:spChg chg="add mod">
          <ac:chgData name="Jonathan Sayles" userId="049f7ab8f1d47e49" providerId="LiveId" clId="{88975DEF-F10A-4B1C-A089-320068D5BD21}" dt="2026-06-17T20:21:45.780" v="23420" actId="1076"/>
          <ac:spMkLst>
            <pc:docMk/>
            <pc:sldMk cId="137773773" sldId="328"/>
            <ac:spMk id="29" creationId="{CDE371B9-022C-1B1D-EC52-877637FC8F76}"/>
          </ac:spMkLst>
        </pc:spChg>
        <pc:spChg chg="add mod">
          <ac:chgData name="Jonathan Sayles" userId="049f7ab8f1d47e49" providerId="LiveId" clId="{88975DEF-F10A-4B1C-A089-320068D5BD21}" dt="2026-06-17T20:22:26.250" v="23457" actId="20577"/>
          <ac:spMkLst>
            <pc:docMk/>
            <pc:sldMk cId="137773773" sldId="328"/>
            <ac:spMk id="31" creationId="{9386B546-55B2-C706-DF5E-91A0F79564CF}"/>
          </ac:spMkLst>
        </pc:spChg>
        <pc:picChg chg="add mod">
          <ac:chgData name="Jonathan Sayles" userId="049f7ab8f1d47e49" providerId="LiveId" clId="{88975DEF-F10A-4B1C-A089-320068D5BD21}" dt="2026-06-17T20:13:28.362" v="22981" actId="1038"/>
          <ac:picMkLst>
            <pc:docMk/>
            <pc:sldMk cId="137773773" sldId="328"/>
            <ac:picMk id="20" creationId="{21E8B30F-8CEC-C3ED-351C-A97EE224C556}"/>
          </ac:picMkLst>
        </pc:picChg>
        <pc:picChg chg="add mod">
          <ac:chgData name="Jonathan Sayles" userId="049f7ab8f1d47e49" providerId="LiveId" clId="{88975DEF-F10A-4B1C-A089-320068D5BD21}" dt="2026-06-17T20:21:53.811" v="23422" actId="1076"/>
          <ac:picMkLst>
            <pc:docMk/>
            <pc:sldMk cId="137773773" sldId="328"/>
            <ac:picMk id="27" creationId="{AE570B74-3172-1490-B470-087DFEEE7E86}"/>
          </ac:picMkLst>
        </pc:picChg>
      </pc:sldChg>
      <pc:sldChg chg="delSp modSp add mod ord">
        <pc:chgData name="Jonathan Sayles" userId="049f7ab8f1d47e49" providerId="LiveId" clId="{88975DEF-F10A-4B1C-A089-320068D5BD21}" dt="2026-06-20T03:16:05.802" v="38842" actId="20577"/>
        <pc:sldMkLst>
          <pc:docMk/>
          <pc:sldMk cId="3393275821" sldId="329"/>
        </pc:sldMkLst>
        <pc:spChg chg="mod">
          <ac:chgData name="Jonathan Sayles" userId="049f7ab8f1d47e49" providerId="LiveId" clId="{88975DEF-F10A-4B1C-A089-320068D5BD21}" dt="2026-06-20T03:16:05.802" v="38842" actId="20577"/>
          <ac:spMkLst>
            <pc:docMk/>
            <pc:sldMk cId="3393275821" sldId="329"/>
            <ac:spMk id="18" creationId="{2C969928-66DE-6237-F05D-AB4F33CE556B}"/>
          </ac:spMkLst>
        </pc:spChg>
      </pc:sldChg>
      <pc:sldChg chg="addSp delSp modSp add mod">
        <pc:chgData name="Jonathan Sayles" userId="049f7ab8f1d47e49" providerId="LiveId" clId="{88975DEF-F10A-4B1C-A089-320068D5BD21}" dt="2026-06-19T02:33:21.475" v="37916" actId="20577"/>
        <pc:sldMkLst>
          <pc:docMk/>
          <pc:sldMk cId="256542295" sldId="330"/>
        </pc:sldMkLst>
        <pc:spChg chg="add del mod ord topLvl">
          <ac:chgData name="Jonathan Sayles" userId="049f7ab8f1d47e49" providerId="LiveId" clId="{88975DEF-F10A-4B1C-A089-320068D5BD21}" dt="2026-06-18T20:30:43.706" v="36384" actId="14100"/>
          <ac:spMkLst>
            <pc:docMk/>
            <pc:sldMk cId="256542295" sldId="330"/>
            <ac:spMk id="4" creationId="{BB705FDD-DD11-1F0D-9918-588ECA049B46}"/>
          </ac:spMkLst>
        </pc:spChg>
        <pc:spChg chg="mod">
          <ac:chgData name="Jonathan Sayles" userId="049f7ab8f1d47e49" providerId="LiveId" clId="{88975DEF-F10A-4B1C-A089-320068D5BD21}" dt="2026-06-18T20:35:07.762" v="36484" actId="122"/>
          <ac:spMkLst>
            <pc:docMk/>
            <pc:sldMk cId="256542295" sldId="330"/>
            <ac:spMk id="9" creationId="{9AD1D024-02E2-D365-5206-8A14BD4129DC}"/>
          </ac:spMkLst>
        </pc:spChg>
        <pc:spChg chg="add mod">
          <ac:chgData name="Jonathan Sayles" userId="049f7ab8f1d47e49" providerId="LiveId" clId="{88975DEF-F10A-4B1C-A089-320068D5BD21}" dt="2026-06-19T02:33:21.475" v="37916" actId="20577"/>
          <ac:spMkLst>
            <pc:docMk/>
            <pc:sldMk cId="256542295" sldId="330"/>
            <ac:spMk id="11" creationId="{D4A5DCE7-EF0A-F8DF-2F14-45E6F8E629A3}"/>
          </ac:spMkLst>
        </pc:spChg>
        <pc:spChg chg="add mod ord">
          <ac:chgData name="Jonathan Sayles" userId="049f7ab8f1d47e49" providerId="LiveId" clId="{88975DEF-F10A-4B1C-A089-320068D5BD21}" dt="2026-06-18T20:31:37.561" v="36391" actId="1036"/>
          <ac:spMkLst>
            <pc:docMk/>
            <pc:sldMk cId="256542295" sldId="330"/>
            <ac:spMk id="15" creationId="{1DF5D7E0-F27D-1E0C-6850-3F371332691D}"/>
          </ac:spMkLst>
        </pc:spChg>
        <pc:spChg chg="add mod">
          <ac:chgData name="Jonathan Sayles" userId="049f7ab8f1d47e49" providerId="LiveId" clId="{88975DEF-F10A-4B1C-A089-320068D5BD21}" dt="2026-06-18T07:07:28.111" v="27654" actId="1076"/>
          <ac:spMkLst>
            <pc:docMk/>
            <pc:sldMk cId="256542295" sldId="330"/>
            <ac:spMk id="16" creationId="{E4AC0576-4E16-C0FE-0DA3-BEDE1C196639}"/>
          </ac:spMkLst>
        </pc:spChg>
        <pc:spChg chg="mod">
          <ac:chgData name="Jonathan Sayles" userId="049f7ab8f1d47e49" providerId="LiveId" clId="{88975DEF-F10A-4B1C-A089-320068D5BD21}" dt="2026-06-18T20:31:04.170" v="36385" actId="207"/>
          <ac:spMkLst>
            <pc:docMk/>
            <pc:sldMk cId="256542295" sldId="330"/>
            <ac:spMk id="18" creationId="{719D77F1-CB71-61A9-040D-084D98CE3A8F}"/>
          </ac:spMkLst>
        </pc:spChg>
        <pc:picChg chg="add mod">
          <ac:chgData name="Jonathan Sayles" userId="049f7ab8f1d47e49" providerId="LiveId" clId="{88975DEF-F10A-4B1C-A089-320068D5BD21}" dt="2026-06-18T20:28:23.222" v="36339" actId="14100"/>
          <ac:picMkLst>
            <pc:docMk/>
            <pc:sldMk cId="256542295" sldId="330"/>
            <ac:picMk id="7" creationId="{71575A64-495D-78FB-9662-D2A2B47319A0}"/>
          </ac:picMkLst>
        </pc:picChg>
      </pc:sldChg>
      <pc:sldChg chg="addSp delSp modSp add mod">
        <pc:chgData name="Jonathan Sayles" userId="049f7ab8f1d47e49" providerId="LiveId" clId="{88975DEF-F10A-4B1C-A089-320068D5BD21}" dt="2026-06-19T02:18:10.955" v="37443" actId="113"/>
        <pc:sldMkLst>
          <pc:docMk/>
          <pc:sldMk cId="3046381060" sldId="331"/>
        </pc:sldMkLst>
        <pc:spChg chg="mod">
          <ac:chgData name="Jonathan Sayles" userId="049f7ab8f1d47e49" providerId="LiveId" clId="{88975DEF-F10A-4B1C-A089-320068D5BD21}" dt="2026-06-19T02:18:10.955" v="37443" actId="113"/>
          <ac:spMkLst>
            <pc:docMk/>
            <pc:sldMk cId="3046381060" sldId="331"/>
            <ac:spMk id="2" creationId="{A729FED4-9125-B7A3-05E4-540C177D3330}"/>
          </ac:spMkLst>
        </pc:spChg>
        <pc:spChg chg="mod">
          <ac:chgData name="Jonathan Sayles" userId="049f7ab8f1d47e49" providerId="LiveId" clId="{88975DEF-F10A-4B1C-A089-320068D5BD21}" dt="2026-06-18T01:59:23.013" v="26315" actId="20577"/>
          <ac:spMkLst>
            <pc:docMk/>
            <pc:sldMk cId="3046381060" sldId="331"/>
            <ac:spMk id="4" creationId="{6EB0235A-3784-101E-754F-A6F21225CE7F}"/>
          </ac:spMkLst>
        </pc:spChg>
        <pc:spChg chg="add mod topLvl">
          <ac:chgData name="Jonathan Sayles" userId="049f7ab8f1d47e49" providerId="LiveId" clId="{88975DEF-F10A-4B1C-A089-320068D5BD21}" dt="2026-06-18T02:18:57.587" v="26801" actId="338"/>
          <ac:spMkLst>
            <pc:docMk/>
            <pc:sldMk cId="3046381060" sldId="331"/>
            <ac:spMk id="6" creationId="{5CF8E2C1-C4E1-79E1-2DE3-0169EF24CD11}"/>
          </ac:spMkLst>
        </pc:spChg>
        <pc:grpChg chg="add del mod">
          <ac:chgData name="Jonathan Sayles" userId="049f7ab8f1d47e49" providerId="LiveId" clId="{88975DEF-F10A-4B1C-A089-320068D5BD21}" dt="2026-06-18T06:57:28.990" v="27598" actId="478"/>
          <ac:grpSpMkLst>
            <pc:docMk/>
            <pc:sldMk cId="3046381060" sldId="331"/>
            <ac:grpSpMk id="18" creationId="{88359904-E887-C0C6-1227-7527412A1CD9}"/>
          </ac:grpSpMkLst>
        </pc:grpChg>
        <pc:picChg chg="add mod topLvl">
          <ac:chgData name="Jonathan Sayles" userId="049f7ab8f1d47e49" providerId="LiveId" clId="{88975DEF-F10A-4B1C-A089-320068D5BD21}" dt="2026-06-18T02:18:57.587" v="26801" actId="338"/>
          <ac:picMkLst>
            <pc:docMk/>
            <pc:sldMk cId="3046381060" sldId="331"/>
            <ac:picMk id="5" creationId="{10F0ADF9-DF5D-7F1C-A54B-7D8DC710B858}"/>
          </ac:picMkLst>
        </pc:picChg>
        <pc:picChg chg="add del mod">
          <ac:chgData name="Jonathan Sayles" userId="049f7ab8f1d47e49" providerId="LiveId" clId="{88975DEF-F10A-4B1C-A089-320068D5BD21}" dt="2026-06-18T06:57:28.990" v="27598" actId="478"/>
          <ac:picMkLst>
            <pc:docMk/>
            <pc:sldMk cId="3046381060" sldId="331"/>
            <ac:picMk id="8" creationId="{E27D3500-DBE7-9B13-B1B9-8887C745D50A}"/>
          </ac:picMkLst>
        </pc:picChg>
        <pc:cxnChg chg="add del mod">
          <ac:chgData name="Jonathan Sayles" userId="049f7ab8f1d47e49" providerId="LiveId" clId="{88975DEF-F10A-4B1C-A089-320068D5BD21}" dt="2026-06-18T06:57:28.990" v="27598" actId="478"/>
          <ac:cxnSpMkLst>
            <pc:docMk/>
            <pc:sldMk cId="3046381060" sldId="331"/>
            <ac:cxnSpMk id="14" creationId="{D2870A42-6BEC-6512-0E7A-58A09656C6FE}"/>
          </ac:cxnSpMkLst>
        </pc:cxnChg>
        <pc:cxnChg chg="add del mod">
          <ac:chgData name="Jonathan Sayles" userId="049f7ab8f1d47e49" providerId="LiveId" clId="{88975DEF-F10A-4B1C-A089-320068D5BD21}" dt="2026-06-18T06:57:28.990" v="27598" actId="478"/>
          <ac:cxnSpMkLst>
            <pc:docMk/>
            <pc:sldMk cId="3046381060" sldId="331"/>
            <ac:cxnSpMk id="15" creationId="{9EF9AB74-F927-B360-215C-BE80615DC6C5}"/>
          </ac:cxnSpMkLst>
        </pc:cxnChg>
      </pc:sldChg>
      <pc:sldChg chg="addSp modSp new mod">
        <pc:chgData name="Jonathan Sayles" userId="049f7ab8f1d47e49" providerId="LiveId" clId="{88975DEF-F10A-4B1C-A089-320068D5BD21}" dt="2026-06-18T11:22:10.400" v="33628" actId="20577"/>
        <pc:sldMkLst>
          <pc:docMk/>
          <pc:sldMk cId="2805929172" sldId="332"/>
        </pc:sldMkLst>
        <pc:spChg chg="mod">
          <ac:chgData name="Jonathan Sayles" userId="049f7ab8f1d47e49" providerId="LiveId" clId="{88975DEF-F10A-4B1C-A089-320068D5BD21}" dt="2026-06-18T11:22:10.400" v="33628" actId="20577"/>
          <ac:spMkLst>
            <pc:docMk/>
            <pc:sldMk cId="2805929172" sldId="332"/>
            <ac:spMk id="2" creationId="{EFB71000-432D-DF58-43C4-74ECA8C699A0}"/>
          </ac:spMkLst>
        </pc:spChg>
        <pc:spChg chg="mod">
          <ac:chgData name="Jonathan Sayles" userId="049f7ab8f1d47e49" providerId="LiveId" clId="{88975DEF-F10A-4B1C-A089-320068D5BD21}" dt="2026-06-18T01:30:16.897" v="24608" actId="14100"/>
          <ac:spMkLst>
            <pc:docMk/>
            <pc:sldMk cId="2805929172" sldId="332"/>
            <ac:spMk id="3" creationId="{6499A8C4-F1B2-3FB6-C3F7-3F1EE401CFEA}"/>
          </ac:spMkLst>
        </pc:spChg>
        <pc:picChg chg="add mod">
          <ac:chgData name="Jonathan Sayles" userId="049f7ab8f1d47e49" providerId="LiveId" clId="{88975DEF-F10A-4B1C-A089-320068D5BD21}" dt="2026-06-18T02:16:21.153" v="26679" actId="1076"/>
          <ac:picMkLst>
            <pc:docMk/>
            <pc:sldMk cId="2805929172" sldId="332"/>
            <ac:picMk id="5" creationId="{F2CAE17C-398C-16CC-2996-459B0811E50E}"/>
          </ac:picMkLst>
        </pc:picChg>
        <pc:cxnChg chg="add mod">
          <ac:chgData name="Jonathan Sayles" userId="049f7ab8f1d47e49" providerId="LiveId" clId="{88975DEF-F10A-4B1C-A089-320068D5BD21}" dt="2026-06-18T02:16:32.676" v="26681" actId="13822"/>
          <ac:cxnSpMkLst>
            <pc:docMk/>
            <pc:sldMk cId="2805929172" sldId="332"/>
            <ac:cxnSpMk id="7" creationId="{C7C3844A-453E-7405-6927-689DA74CC0D4}"/>
          </ac:cxnSpMkLst>
        </pc:cxnChg>
      </pc:sldChg>
      <pc:sldChg chg="addSp delSp modSp add mod">
        <pc:chgData name="Jonathan Sayles" userId="049f7ab8f1d47e49" providerId="LiveId" clId="{88975DEF-F10A-4B1C-A089-320068D5BD21}" dt="2026-06-19T02:18:19.949" v="37444" actId="113"/>
        <pc:sldMkLst>
          <pc:docMk/>
          <pc:sldMk cId="416201833" sldId="333"/>
        </pc:sldMkLst>
        <pc:spChg chg="mod">
          <ac:chgData name="Jonathan Sayles" userId="049f7ab8f1d47e49" providerId="LiveId" clId="{88975DEF-F10A-4B1C-A089-320068D5BD21}" dt="2026-06-19T02:18:19.949" v="37444" actId="113"/>
          <ac:spMkLst>
            <pc:docMk/>
            <pc:sldMk cId="416201833" sldId="333"/>
            <ac:spMk id="2" creationId="{4B2EC276-93AE-832A-E115-E553CD4B9345}"/>
          </ac:spMkLst>
        </pc:spChg>
        <pc:spChg chg="mod">
          <ac:chgData name="Jonathan Sayles" userId="049f7ab8f1d47e49" providerId="LiveId" clId="{88975DEF-F10A-4B1C-A089-320068D5BD21}" dt="2026-06-18T09:09:43.506" v="30629" actId="1076"/>
          <ac:spMkLst>
            <pc:docMk/>
            <pc:sldMk cId="416201833" sldId="333"/>
            <ac:spMk id="4" creationId="{286A8D4D-19B0-EE64-E480-1C90D609A64E}"/>
          </ac:spMkLst>
        </pc:spChg>
        <pc:picChg chg="add mod">
          <ac:chgData name="Jonathan Sayles" userId="049f7ab8f1d47e49" providerId="LiveId" clId="{88975DEF-F10A-4B1C-A089-320068D5BD21}" dt="2026-06-18T01:41:59.894" v="24770" actId="1076"/>
          <ac:picMkLst>
            <pc:docMk/>
            <pc:sldMk cId="416201833" sldId="333"/>
            <ac:picMk id="7" creationId="{B8B129FC-2EFF-3984-4E10-D7FE874B0A7E}"/>
          </ac:picMkLst>
        </pc:picChg>
      </pc:sldChg>
      <pc:sldChg chg="addSp delSp modSp add mod">
        <pc:chgData name="Jonathan Sayles" userId="049f7ab8f1d47e49" providerId="LiveId" clId="{88975DEF-F10A-4B1C-A089-320068D5BD21}" dt="2026-06-18T20:44:51.782" v="36612" actId="113"/>
        <pc:sldMkLst>
          <pc:docMk/>
          <pc:sldMk cId="1630433652" sldId="334"/>
        </pc:sldMkLst>
        <pc:spChg chg="add mod">
          <ac:chgData name="Jonathan Sayles" userId="049f7ab8f1d47e49" providerId="LiveId" clId="{88975DEF-F10A-4B1C-A089-320068D5BD21}" dt="2026-06-18T02:25:01.217" v="26995" actId="1035"/>
          <ac:spMkLst>
            <pc:docMk/>
            <pc:sldMk cId="1630433652" sldId="334"/>
            <ac:spMk id="8" creationId="{F319374B-FB6E-58E5-05A5-44EFA983A2F6}"/>
          </ac:spMkLst>
        </pc:spChg>
        <pc:spChg chg="mod">
          <ac:chgData name="Jonathan Sayles" userId="049f7ab8f1d47e49" providerId="LiveId" clId="{88975DEF-F10A-4B1C-A089-320068D5BD21}" dt="2026-06-18T02:28:45.822" v="27160" actId="255"/>
          <ac:spMkLst>
            <pc:docMk/>
            <pc:sldMk cId="1630433652" sldId="334"/>
            <ac:spMk id="9" creationId="{E652D1F9-F9D2-4A7F-73AE-086E2D1E4670}"/>
          </ac:spMkLst>
        </pc:spChg>
        <pc:spChg chg="mod">
          <ac:chgData name="Jonathan Sayles" userId="049f7ab8f1d47e49" providerId="LiveId" clId="{88975DEF-F10A-4B1C-A089-320068D5BD21}" dt="2026-06-18T02:35:38.824" v="27383" actId="1076"/>
          <ac:spMkLst>
            <pc:docMk/>
            <pc:sldMk cId="1630433652" sldId="334"/>
            <ac:spMk id="10" creationId="{E5FC38D1-97AD-350F-37EC-20826E05723B}"/>
          </ac:spMkLst>
        </pc:spChg>
        <pc:spChg chg="mod ord">
          <ac:chgData name="Jonathan Sayles" userId="049f7ab8f1d47e49" providerId="LiveId" clId="{88975DEF-F10A-4B1C-A089-320068D5BD21}" dt="2026-06-18T02:25:20.992" v="27042" actId="167"/>
          <ac:spMkLst>
            <pc:docMk/>
            <pc:sldMk cId="1630433652" sldId="334"/>
            <ac:spMk id="15" creationId="{C6D198DA-66FB-BC75-9421-F9481E21E8EC}"/>
          </ac:spMkLst>
        </pc:spChg>
        <pc:spChg chg="mod">
          <ac:chgData name="Jonathan Sayles" userId="049f7ab8f1d47e49" providerId="LiveId" clId="{88975DEF-F10A-4B1C-A089-320068D5BD21}" dt="2026-06-18T20:44:51.782" v="36612" actId="113"/>
          <ac:spMkLst>
            <pc:docMk/>
            <pc:sldMk cId="1630433652" sldId="334"/>
            <ac:spMk id="18" creationId="{D6C038EF-26EF-9E22-DC84-68DC5524275E}"/>
          </ac:spMkLst>
        </pc:spChg>
        <pc:spChg chg="add mod ord">
          <ac:chgData name="Jonathan Sayles" userId="049f7ab8f1d47e49" providerId="LiveId" clId="{88975DEF-F10A-4B1C-A089-320068D5BD21}" dt="2026-06-18T02:25:20.992" v="27042" actId="167"/>
          <ac:spMkLst>
            <pc:docMk/>
            <pc:sldMk cId="1630433652" sldId="334"/>
            <ac:spMk id="22" creationId="{9A2906CE-65AD-F30F-15A3-76DB714ED224}"/>
          </ac:spMkLst>
        </pc:spChg>
        <pc:spChg chg="add">
          <ac:chgData name="Jonathan Sayles" userId="049f7ab8f1d47e49" providerId="LiveId" clId="{88975DEF-F10A-4B1C-A089-320068D5BD21}" dt="2026-06-18T02:18:18.852" v="26797" actId="22"/>
          <ac:spMkLst>
            <pc:docMk/>
            <pc:sldMk cId="1630433652" sldId="334"/>
            <ac:spMk id="24" creationId="{07FCFDDF-79A5-38F1-089E-0E94F2075EDB}"/>
          </ac:spMkLst>
        </pc:spChg>
        <pc:spChg chg="add mod ord">
          <ac:chgData name="Jonathan Sayles" userId="049f7ab8f1d47e49" providerId="LiveId" clId="{88975DEF-F10A-4B1C-A089-320068D5BD21}" dt="2026-06-18T20:44:40.440" v="36611" actId="20577"/>
          <ac:spMkLst>
            <pc:docMk/>
            <pc:sldMk cId="1630433652" sldId="334"/>
            <ac:spMk id="26" creationId="{ED4CF6AB-DE0D-7521-AB88-7AD68C037CB9}"/>
          </ac:spMkLst>
        </pc:spChg>
        <pc:picChg chg="add mod ord">
          <ac:chgData name="Jonathan Sayles" userId="049f7ab8f1d47e49" providerId="LiveId" clId="{88975DEF-F10A-4B1C-A089-320068D5BD21}" dt="2026-06-18T02:25:20.992" v="27042" actId="167"/>
          <ac:picMkLst>
            <pc:docMk/>
            <pc:sldMk cId="1630433652" sldId="334"/>
            <ac:picMk id="17" creationId="{D0C5A048-2471-7927-0DAC-C12ABA758EF0}"/>
          </ac:picMkLst>
        </pc:picChg>
        <pc:picChg chg="add mod ord">
          <ac:chgData name="Jonathan Sayles" userId="049f7ab8f1d47e49" providerId="LiveId" clId="{88975DEF-F10A-4B1C-A089-320068D5BD21}" dt="2026-06-18T02:24:44.374" v="26989" actId="1076"/>
          <ac:picMkLst>
            <pc:docMk/>
            <pc:sldMk cId="1630433652" sldId="334"/>
            <ac:picMk id="20" creationId="{D699A5C3-A333-4509-0682-678754A97EFD}"/>
          </ac:picMkLst>
        </pc:picChg>
        <pc:picChg chg="add mod">
          <ac:chgData name="Jonathan Sayles" userId="049f7ab8f1d47e49" providerId="LiveId" clId="{88975DEF-F10A-4B1C-A089-320068D5BD21}" dt="2026-06-18T02:33:39.236" v="27250" actId="1076"/>
          <ac:picMkLst>
            <pc:docMk/>
            <pc:sldMk cId="1630433652" sldId="334"/>
            <ac:picMk id="29" creationId="{029107EE-1628-89B3-B1B0-304EF2BEBB0D}"/>
          </ac:picMkLst>
        </pc:picChg>
        <pc:picChg chg="add mod">
          <ac:chgData name="Jonathan Sayles" userId="049f7ab8f1d47e49" providerId="LiveId" clId="{88975DEF-F10A-4B1C-A089-320068D5BD21}" dt="2026-06-18T20:44:27.386" v="36606" actId="1076"/>
          <ac:picMkLst>
            <pc:docMk/>
            <pc:sldMk cId="1630433652" sldId="334"/>
            <ac:picMk id="34" creationId="{975030A7-115D-E208-3C04-AB19E2026FC9}"/>
          </ac:picMkLst>
        </pc:picChg>
        <pc:cxnChg chg="add mod">
          <ac:chgData name="Jonathan Sayles" userId="049f7ab8f1d47e49" providerId="LiveId" clId="{88975DEF-F10A-4B1C-A089-320068D5BD21}" dt="2026-06-18T02:25:28.167" v="27044" actId="14100"/>
          <ac:cxnSpMkLst>
            <pc:docMk/>
            <pc:sldMk cId="1630433652" sldId="334"/>
            <ac:cxnSpMk id="11" creationId="{FA7C79DA-7B4D-A4C4-8710-0209113E0674}"/>
          </ac:cxnSpMkLst>
        </pc:cxnChg>
        <pc:cxnChg chg="add mod">
          <ac:chgData name="Jonathan Sayles" userId="049f7ab8f1d47e49" providerId="LiveId" clId="{88975DEF-F10A-4B1C-A089-320068D5BD21}" dt="2026-06-18T02:33:29.660" v="27248" actId="14100"/>
          <ac:cxnSpMkLst>
            <pc:docMk/>
            <pc:sldMk cId="1630433652" sldId="334"/>
            <ac:cxnSpMk id="30" creationId="{AEF95305-9D52-952A-1A3E-E59BE111A12D}"/>
          </ac:cxnSpMkLst>
        </pc:cxnChg>
      </pc:sldChg>
      <pc:sldChg chg="addSp delSp modSp add mod">
        <pc:chgData name="Jonathan Sayles" userId="049f7ab8f1d47e49" providerId="LiveId" clId="{88975DEF-F10A-4B1C-A089-320068D5BD21}" dt="2026-06-21T05:08:06.575" v="39253" actId="1036"/>
        <pc:sldMkLst>
          <pc:docMk/>
          <pc:sldMk cId="3527423963" sldId="335"/>
        </pc:sldMkLst>
        <pc:spChg chg="add mod">
          <ac:chgData name="Jonathan Sayles" userId="049f7ab8f1d47e49" providerId="LiveId" clId="{88975DEF-F10A-4B1C-A089-320068D5BD21}" dt="2026-06-21T05:08:06.575" v="39253" actId="1036"/>
          <ac:spMkLst>
            <pc:docMk/>
            <pc:sldMk cId="3527423963" sldId="335"/>
            <ac:spMk id="5" creationId="{C7C07622-5207-C823-6A1A-11733AE1B3DB}"/>
          </ac:spMkLst>
        </pc:spChg>
        <pc:spChg chg="add mod topLvl">
          <ac:chgData name="Jonathan Sayles" userId="049f7ab8f1d47e49" providerId="LiveId" clId="{88975DEF-F10A-4B1C-A089-320068D5BD21}" dt="2026-06-18T07:48:01.381" v="29260" actId="165"/>
          <ac:spMkLst>
            <pc:docMk/>
            <pc:sldMk cId="3527423963" sldId="335"/>
            <ac:spMk id="6" creationId="{E70B41F1-B06D-52FD-69B7-0AA2CFEFA793}"/>
          </ac:spMkLst>
        </pc:spChg>
        <pc:spChg chg="mod topLvl">
          <ac:chgData name="Jonathan Sayles" userId="049f7ab8f1d47e49" providerId="LiveId" clId="{88975DEF-F10A-4B1C-A089-320068D5BD21}" dt="2026-06-18T07:48:01.381" v="29260" actId="165"/>
          <ac:spMkLst>
            <pc:docMk/>
            <pc:sldMk cId="3527423963" sldId="335"/>
            <ac:spMk id="8" creationId="{44F2D522-4786-E0FD-8BDD-0FEAF34DF5EF}"/>
          </ac:spMkLst>
        </pc:spChg>
        <pc:spChg chg="mod">
          <ac:chgData name="Jonathan Sayles" userId="049f7ab8f1d47e49" providerId="LiveId" clId="{88975DEF-F10A-4B1C-A089-320068D5BD21}" dt="2026-06-18T07:29:31.321" v="28460" actId="20577"/>
          <ac:spMkLst>
            <pc:docMk/>
            <pc:sldMk cId="3527423963" sldId="335"/>
            <ac:spMk id="9" creationId="{36928E3E-CE87-A93B-77A4-801957EF865F}"/>
          </ac:spMkLst>
        </pc:spChg>
        <pc:spChg chg="add mod topLvl">
          <ac:chgData name="Jonathan Sayles" userId="049f7ab8f1d47e49" providerId="LiveId" clId="{88975DEF-F10A-4B1C-A089-320068D5BD21}" dt="2026-06-18T07:48:36.882" v="29272" actId="403"/>
          <ac:spMkLst>
            <pc:docMk/>
            <pc:sldMk cId="3527423963" sldId="335"/>
            <ac:spMk id="13" creationId="{E6976B8C-3B25-4BFD-6FBC-3F905C8A4842}"/>
          </ac:spMkLst>
        </pc:spChg>
        <pc:spChg chg="mod topLvl">
          <ac:chgData name="Jonathan Sayles" userId="049f7ab8f1d47e49" providerId="LiveId" clId="{88975DEF-F10A-4B1C-A089-320068D5BD21}" dt="2026-06-18T07:48:01.381" v="29260" actId="165"/>
          <ac:spMkLst>
            <pc:docMk/>
            <pc:sldMk cId="3527423963" sldId="335"/>
            <ac:spMk id="15" creationId="{59573E95-458E-98E8-053E-3AABE446D717}"/>
          </ac:spMkLst>
        </pc:spChg>
        <pc:spChg chg="mod">
          <ac:chgData name="Jonathan Sayles" userId="049f7ab8f1d47e49" providerId="LiveId" clId="{88975DEF-F10A-4B1C-A089-320068D5BD21}" dt="2026-06-21T05:07:18.809" v="39244" actId="20577"/>
          <ac:spMkLst>
            <pc:docMk/>
            <pc:sldMk cId="3527423963" sldId="335"/>
            <ac:spMk id="18" creationId="{9B8D0963-A6D0-634B-99EC-437F2FA5E839}"/>
          </ac:spMkLst>
        </pc:spChg>
        <pc:spChg chg="mod">
          <ac:chgData name="Jonathan Sayles" userId="049f7ab8f1d47e49" providerId="LiveId" clId="{88975DEF-F10A-4B1C-A089-320068D5BD21}" dt="2026-06-18T07:29:44.159" v="28463" actId="1076"/>
          <ac:spMkLst>
            <pc:docMk/>
            <pc:sldMk cId="3527423963" sldId="335"/>
            <ac:spMk id="22" creationId="{D82885E3-C109-B5FF-4622-26E60BAC9DD4}"/>
          </ac:spMkLst>
        </pc:spChg>
        <pc:picChg chg="add mod">
          <ac:chgData name="Jonathan Sayles" userId="049f7ab8f1d47e49" providerId="LiveId" clId="{88975DEF-F10A-4B1C-A089-320068D5BD21}" dt="2026-06-21T05:07:40.277" v="39245" actId="1076"/>
          <ac:picMkLst>
            <pc:docMk/>
            <pc:sldMk cId="3527423963" sldId="335"/>
            <ac:picMk id="3" creationId="{F2A0D152-B918-3D95-83F4-D272893BE647}"/>
          </ac:picMkLst>
        </pc:picChg>
        <pc:picChg chg="add mod ord topLvl">
          <ac:chgData name="Jonathan Sayles" userId="049f7ab8f1d47e49" providerId="LiveId" clId="{88975DEF-F10A-4B1C-A089-320068D5BD21}" dt="2026-06-18T07:48:01.381" v="29260" actId="165"/>
          <ac:picMkLst>
            <pc:docMk/>
            <pc:sldMk cId="3527423963" sldId="335"/>
            <ac:picMk id="4" creationId="{05651D6A-1C6D-AE4D-A3DE-486835AD2840}"/>
          </ac:picMkLst>
        </pc:picChg>
        <pc:picChg chg="add mod">
          <ac:chgData name="Jonathan Sayles" userId="049f7ab8f1d47e49" providerId="LiveId" clId="{88975DEF-F10A-4B1C-A089-320068D5BD21}" dt="2026-06-18T07:47:55.656" v="29259" actId="1076"/>
          <ac:picMkLst>
            <pc:docMk/>
            <pc:sldMk cId="3527423963" sldId="335"/>
            <ac:picMk id="12" creationId="{760C1EEA-28FD-FAC0-0A99-1010B9078B10}"/>
          </ac:picMkLst>
        </pc:picChg>
        <pc:cxnChg chg="add mod topLvl">
          <ac:chgData name="Jonathan Sayles" userId="049f7ab8f1d47e49" providerId="LiveId" clId="{88975DEF-F10A-4B1C-A089-320068D5BD21}" dt="2026-06-18T07:48:25.259" v="29263" actId="14100"/>
          <ac:cxnSpMkLst>
            <pc:docMk/>
            <pc:sldMk cId="3527423963" sldId="335"/>
            <ac:cxnSpMk id="16" creationId="{2CCE39CA-F374-E776-A864-3222B04CBFE5}"/>
          </ac:cxnSpMkLst>
        </pc:cxnChg>
      </pc:sldChg>
      <pc:sldChg chg="addSp delSp modSp add mod">
        <pc:chgData name="Jonathan Sayles" userId="049f7ab8f1d47e49" providerId="LiveId" clId="{88975DEF-F10A-4B1C-A089-320068D5BD21}" dt="2026-06-18T20:40:05.690" v="36591" actId="20577"/>
        <pc:sldMkLst>
          <pc:docMk/>
          <pc:sldMk cId="3580853649" sldId="336"/>
        </pc:sldMkLst>
        <pc:spChg chg="add mod">
          <ac:chgData name="Jonathan Sayles" userId="049f7ab8f1d47e49" providerId="LiveId" clId="{88975DEF-F10A-4B1C-A089-320068D5BD21}" dt="2026-06-18T09:14:19.943" v="30759" actId="207"/>
          <ac:spMkLst>
            <pc:docMk/>
            <pc:sldMk cId="3580853649" sldId="336"/>
            <ac:spMk id="5" creationId="{B1F25FD1-CB7A-3EBD-8AA8-CC9DE096112A}"/>
          </ac:spMkLst>
        </pc:spChg>
        <pc:spChg chg="mod">
          <ac:chgData name="Jonathan Sayles" userId="049f7ab8f1d47e49" providerId="LiveId" clId="{88975DEF-F10A-4B1C-A089-320068D5BD21}" dt="2026-06-18T07:25:13.904" v="28453" actId="1076"/>
          <ac:spMkLst>
            <pc:docMk/>
            <pc:sldMk cId="3580853649" sldId="336"/>
            <ac:spMk id="9" creationId="{82AEEEAC-08D0-D8B9-0CD2-49B631CE7C78}"/>
          </ac:spMkLst>
        </pc:spChg>
        <pc:spChg chg="mod">
          <ac:chgData name="Jonathan Sayles" userId="049f7ab8f1d47e49" providerId="LiveId" clId="{88975DEF-F10A-4B1C-A089-320068D5BD21}" dt="2026-06-18T20:40:05.690" v="36591" actId="20577"/>
          <ac:spMkLst>
            <pc:docMk/>
            <pc:sldMk cId="3580853649" sldId="336"/>
            <ac:spMk id="18" creationId="{A0D0D814-27B6-CC09-2847-3D6584126B73}"/>
          </ac:spMkLst>
        </pc:spChg>
        <pc:picChg chg="add mod">
          <ac:chgData name="Jonathan Sayles" userId="049f7ab8f1d47e49" providerId="LiveId" clId="{88975DEF-F10A-4B1C-A089-320068D5BD21}" dt="2026-06-18T07:23:04.460" v="28203" actId="14100"/>
          <ac:picMkLst>
            <pc:docMk/>
            <pc:sldMk cId="3580853649" sldId="336"/>
            <ac:picMk id="4" creationId="{8BB99886-1DCF-5747-4D2F-4E1317BC2C6D}"/>
          </ac:picMkLst>
        </pc:picChg>
      </pc:sldChg>
      <pc:sldChg chg="addSp delSp modSp add mod ord">
        <pc:chgData name="Jonathan Sayles" userId="049f7ab8f1d47e49" providerId="LiveId" clId="{88975DEF-F10A-4B1C-A089-320068D5BD21}" dt="2026-06-21T05:19:09.042" v="39782" actId="1038"/>
        <pc:sldMkLst>
          <pc:docMk/>
          <pc:sldMk cId="4106057974" sldId="338"/>
        </pc:sldMkLst>
        <pc:spChg chg="add mod">
          <ac:chgData name="Jonathan Sayles" userId="049f7ab8f1d47e49" providerId="LiveId" clId="{88975DEF-F10A-4B1C-A089-320068D5BD21}" dt="2026-06-19T01:53:29.028" v="36986" actId="1036"/>
          <ac:spMkLst>
            <pc:docMk/>
            <pc:sldMk cId="4106057974" sldId="338"/>
            <ac:spMk id="4" creationId="{83A93EE3-2CBC-F5D2-6A1D-87471FDFEEDE}"/>
          </ac:spMkLst>
        </pc:spChg>
        <pc:spChg chg="add mod">
          <ac:chgData name="Jonathan Sayles" userId="049f7ab8f1d47e49" providerId="LiveId" clId="{88975DEF-F10A-4B1C-A089-320068D5BD21}" dt="2026-06-21T05:18:10.552" v="39743" actId="20577"/>
          <ac:spMkLst>
            <pc:docMk/>
            <pc:sldMk cId="4106057974" sldId="338"/>
            <ac:spMk id="5" creationId="{87BA9E6D-FA84-7581-AA64-4DF66C1E4072}"/>
          </ac:spMkLst>
        </pc:spChg>
        <pc:spChg chg="add mod">
          <ac:chgData name="Jonathan Sayles" userId="049f7ab8f1d47e49" providerId="LiveId" clId="{88975DEF-F10A-4B1C-A089-320068D5BD21}" dt="2026-06-21T05:19:09.042" v="39782" actId="1038"/>
          <ac:spMkLst>
            <pc:docMk/>
            <pc:sldMk cId="4106057974" sldId="338"/>
            <ac:spMk id="7" creationId="{FF5919B8-B026-EDD8-C2D1-47B679F8BCAC}"/>
          </ac:spMkLst>
        </pc:spChg>
        <pc:spChg chg="mod">
          <ac:chgData name="Jonathan Sayles" userId="049f7ab8f1d47e49" providerId="LiveId" clId="{88975DEF-F10A-4B1C-A089-320068D5BD21}" dt="2026-06-19T01:51:35.537" v="36901" actId="1035"/>
          <ac:spMkLst>
            <pc:docMk/>
            <pc:sldMk cId="4106057974" sldId="338"/>
            <ac:spMk id="8" creationId="{98ABC954-F624-5D41-9997-66F1E1D4F5E5}"/>
          </ac:spMkLst>
        </pc:spChg>
        <pc:spChg chg="mod">
          <ac:chgData name="Jonathan Sayles" userId="049f7ab8f1d47e49" providerId="LiveId" clId="{88975DEF-F10A-4B1C-A089-320068D5BD21}" dt="2026-06-18T09:23:11.972" v="30870" actId="1076"/>
          <ac:spMkLst>
            <pc:docMk/>
            <pc:sldMk cId="4106057974" sldId="338"/>
            <ac:spMk id="9" creationId="{5959B43C-4433-65DF-5D96-39D5D4B52DAD}"/>
          </ac:spMkLst>
        </pc:spChg>
        <pc:spChg chg="mod">
          <ac:chgData name="Jonathan Sayles" userId="049f7ab8f1d47e49" providerId="LiveId" clId="{88975DEF-F10A-4B1C-A089-320068D5BD21}" dt="2026-06-19T01:54:17.088" v="37005" actId="1076"/>
          <ac:spMkLst>
            <pc:docMk/>
            <pc:sldMk cId="4106057974" sldId="338"/>
            <ac:spMk id="13" creationId="{9A972EA5-CEC3-CF18-A366-E2C69C695807}"/>
          </ac:spMkLst>
        </pc:spChg>
        <pc:spChg chg="mod">
          <ac:chgData name="Jonathan Sayles" userId="049f7ab8f1d47e49" providerId="LiveId" clId="{88975DEF-F10A-4B1C-A089-320068D5BD21}" dt="2026-06-21T05:12:16.897" v="39481" actId="20577"/>
          <ac:spMkLst>
            <pc:docMk/>
            <pc:sldMk cId="4106057974" sldId="338"/>
            <ac:spMk id="14" creationId="{98D12B59-4C9B-4F3A-F448-3752BAC0A8F5}"/>
          </ac:spMkLst>
        </pc:spChg>
        <pc:spChg chg="mod">
          <ac:chgData name="Jonathan Sayles" userId="049f7ab8f1d47e49" providerId="LiveId" clId="{88975DEF-F10A-4B1C-A089-320068D5BD21}" dt="2026-06-19T01:51:41.331" v="36907" actId="1035"/>
          <ac:spMkLst>
            <pc:docMk/>
            <pc:sldMk cId="4106057974" sldId="338"/>
            <ac:spMk id="15" creationId="{A85C069B-039B-4B8E-1FCD-43CB3F199FF4}"/>
          </ac:spMkLst>
        </pc:spChg>
        <pc:spChg chg="mod">
          <ac:chgData name="Jonathan Sayles" userId="049f7ab8f1d47e49" providerId="LiveId" clId="{88975DEF-F10A-4B1C-A089-320068D5BD21}" dt="2026-06-21T05:10:30.610" v="39417" actId="20577"/>
          <ac:spMkLst>
            <pc:docMk/>
            <pc:sldMk cId="4106057974" sldId="338"/>
            <ac:spMk id="18" creationId="{3FB08797-1F75-FCAB-16EA-507EC4BE91F5}"/>
          </ac:spMkLst>
        </pc:spChg>
        <pc:picChg chg="add del mod">
          <ac:chgData name="Jonathan Sayles" userId="049f7ab8f1d47e49" providerId="LiveId" clId="{88975DEF-F10A-4B1C-A089-320068D5BD21}" dt="2026-06-21T05:12:56.084" v="39489" actId="1076"/>
          <ac:picMkLst>
            <pc:docMk/>
            <pc:sldMk cId="4106057974" sldId="338"/>
            <ac:picMk id="3" creationId="{5816978F-A6BE-2DCB-D630-13876B2CAD56}"/>
          </ac:picMkLst>
        </pc:picChg>
        <pc:cxnChg chg="add mod">
          <ac:chgData name="Jonathan Sayles" userId="049f7ab8f1d47e49" providerId="LiveId" clId="{88975DEF-F10A-4B1C-A089-320068D5BD21}" dt="2026-06-19T01:55:10.168" v="37013" actId="1037"/>
          <ac:cxnSpMkLst>
            <pc:docMk/>
            <pc:sldMk cId="4106057974" sldId="338"/>
            <ac:cxnSpMk id="12" creationId="{66B9FF86-A19F-60D4-2889-150B3C2AF586}"/>
          </ac:cxnSpMkLst>
        </pc:cxnChg>
        <pc:cxnChg chg="mod">
          <ac:chgData name="Jonathan Sayles" userId="049f7ab8f1d47e49" providerId="LiveId" clId="{88975DEF-F10A-4B1C-A089-320068D5BD21}" dt="2026-06-19T01:54:37.210" v="37006" actId="692"/>
          <ac:cxnSpMkLst>
            <pc:docMk/>
            <pc:sldMk cId="4106057974" sldId="338"/>
            <ac:cxnSpMk id="16" creationId="{12374E21-76AC-31A1-A9BC-FE7156333E77}"/>
          </ac:cxnSpMkLst>
        </pc:cxnChg>
      </pc:sldChg>
      <pc:sldChg chg="addSp delSp modSp add mod">
        <pc:chgData name="Jonathan Sayles" userId="049f7ab8f1d47e49" providerId="LiveId" clId="{88975DEF-F10A-4B1C-A089-320068D5BD21}" dt="2026-06-22T03:31:32.688" v="42294" actId="20577"/>
        <pc:sldMkLst>
          <pc:docMk/>
          <pc:sldMk cId="22852418" sldId="339"/>
        </pc:sldMkLst>
        <pc:spChg chg="mod">
          <ac:chgData name="Jonathan Sayles" userId="049f7ab8f1d47e49" providerId="LiveId" clId="{88975DEF-F10A-4B1C-A089-320068D5BD21}" dt="2026-06-20T02:13:58.042" v="38158" actId="20577"/>
          <ac:spMkLst>
            <pc:docMk/>
            <pc:sldMk cId="22852418" sldId="339"/>
            <ac:spMk id="9" creationId="{3B78A7D2-B421-6CC0-ED2C-492ADDB272DB}"/>
          </ac:spMkLst>
        </pc:spChg>
        <pc:spChg chg="mod">
          <ac:chgData name="Jonathan Sayles" userId="049f7ab8f1d47e49" providerId="LiveId" clId="{88975DEF-F10A-4B1C-A089-320068D5BD21}" dt="2026-06-22T03:08:13.354" v="41690" actId="20577"/>
          <ac:spMkLst>
            <pc:docMk/>
            <pc:sldMk cId="22852418" sldId="339"/>
            <ac:spMk id="13" creationId="{E680BCC6-83BA-25F1-65C0-702AA8E6E092}"/>
          </ac:spMkLst>
        </pc:spChg>
        <pc:spChg chg="mod">
          <ac:chgData name="Jonathan Sayles" userId="049f7ab8f1d47e49" providerId="LiveId" clId="{88975DEF-F10A-4B1C-A089-320068D5BD21}" dt="2026-06-22T03:31:32.688" v="42294" actId="20577"/>
          <ac:spMkLst>
            <pc:docMk/>
            <pc:sldMk cId="22852418" sldId="339"/>
            <ac:spMk id="14" creationId="{D0AD38FA-58B6-B95A-ABCE-A4591C73077C}"/>
          </ac:spMkLst>
        </pc:spChg>
        <pc:spChg chg="mod ord">
          <ac:chgData name="Jonathan Sayles" userId="049f7ab8f1d47e49" providerId="LiveId" clId="{88975DEF-F10A-4B1C-A089-320068D5BD21}" dt="2026-06-18T10:54:09.833" v="32824" actId="1035"/>
          <ac:spMkLst>
            <pc:docMk/>
            <pc:sldMk cId="22852418" sldId="339"/>
            <ac:spMk id="15" creationId="{6A252A5C-AA41-BA76-6078-AA42DCBD05FB}"/>
          </ac:spMkLst>
        </pc:spChg>
        <pc:spChg chg="mod">
          <ac:chgData name="Jonathan Sayles" userId="049f7ab8f1d47e49" providerId="LiveId" clId="{88975DEF-F10A-4B1C-A089-320068D5BD21}" dt="2026-06-22T03:06:07.515" v="41646" actId="14100"/>
          <ac:spMkLst>
            <pc:docMk/>
            <pc:sldMk cId="22852418" sldId="339"/>
            <ac:spMk id="18" creationId="{CCD541A9-D851-2C1F-F73A-A4B0DA9E9070}"/>
          </ac:spMkLst>
        </pc:spChg>
        <pc:picChg chg="add mod">
          <ac:chgData name="Jonathan Sayles" userId="049f7ab8f1d47e49" providerId="LiveId" clId="{88975DEF-F10A-4B1C-A089-320068D5BD21}" dt="2026-06-18T10:54:09.833" v="32824" actId="1035"/>
          <ac:picMkLst>
            <pc:docMk/>
            <pc:sldMk cId="22852418" sldId="339"/>
            <ac:picMk id="7" creationId="{E7101475-0435-7226-5A7A-25602D803F3B}"/>
          </ac:picMkLst>
        </pc:picChg>
      </pc:sldChg>
      <pc:sldChg chg="addSp delSp modSp add mod ord">
        <pc:chgData name="Jonathan Sayles" userId="049f7ab8f1d47e49" providerId="LiveId" clId="{88975DEF-F10A-4B1C-A089-320068D5BD21}" dt="2026-06-22T03:36:37.942" v="42405"/>
        <pc:sldMkLst>
          <pc:docMk/>
          <pc:sldMk cId="1791798147" sldId="340"/>
        </pc:sldMkLst>
        <pc:spChg chg="mod">
          <ac:chgData name="Jonathan Sayles" userId="049f7ab8f1d47e49" providerId="LiveId" clId="{88975DEF-F10A-4B1C-A089-320068D5BD21}" dt="2026-06-22T03:04:22.844" v="41576" actId="20577"/>
          <ac:spMkLst>
            <pc:docMk/>
            <pc:sldMk cId="1791798147" sldId="340"/>
            <ac:spMk id="9" creationId="{32F1D7FD-D500-FC5A-3696-08F518D68952}"/>
          </ac:spMkLst>
        </pc:spChg>
        <pc:spChg chg="mod">
          <ac:chgData name="Jonathan Sayles" userId="049f7ab8f1d47e49" providerId="LiveId" clId="{88975DEF-F10A-4B1C-A089-320068D5BD21}" dt="2026-06-22T03:12:00.915" v="41841" actId="1035"/>
          <ac:spMkLst>
            <pc:docMk/>
            <pc:sldMk cId="1791798147" sldId="340"/>
            <ac:spMk id="18" creationId="{33137D04-3F4C-61EE-84E7-DBD39D743C65}"/>
          </ac:spMkLst>
        </pc:spChg>
        <pc:picChg chg="add mod">
          <ac:chgData name="Jonathan Sayles" userId="049f7ab8f1d47e49" providerId="LiveId" clId="{88975DEF-F10A-4B1C-A089-320068D5BD21}" dt="2026-06-22T02:52:39.697" v="41277" actId="1076"/>
          <ac:picMkLst>
            <pc:docMk/>
            <pc:sldMk cId="1791798147" sldId="340"/>
            <ac:picMk id="3" creationId="{73AA7ABE-802A-BC7E-BB9F-822E6E8D2C6D}"/>
          </ac:picMkLst>
        </pc:picChg>
      </pc:sldChg>
      <pc:sldChg chg="addSp delSp modSp add mod">
        <pc:chgData name="Jonathan Sayles" userId="049f7ab8f1d47e49" providerId="LiveId" clId="{88975DEF-F10A-4B1C-A089-320068D5BD21}" dt="2026-06-22T02:43:52.600" v="41202" actId="20577"/>
        <pc:sldMkLst>
          <pc:docMk/>
          <pc:sldMk cId="2745618363" sldId="341"/>
        </pc:sldMkLst>
        <pc:spChg chg="add mod">
          <ac:chgData name="Jonathan Sayles" userId="049f7ab8f1d47e49" providerId="LiveId" clId="{88975DEF-F10A-4B1C-A089-320068D5BD21}" dt="2026-06-22T02:39:06.635" v="41174" actId="1035"/>
          <ac:spMkLst>
            <pc:docMk/>
            <pc:sldMk cId="2745618363" sldId="341"/>
            <ac:spMk id="4" creationId="{410E4CD5-5B1C-2B5F-C31F-753AE2610D62}"/>
          </ac:spMkLst>
        </pc:spChg>
        <pc:spChg chg="add del mod ord">
          <ac:chgData name="Jonathan Sayles" userId="049f7ab8f1d47e49" providerId="LiveId" clId="{88975DEF-F10A-4B1C-A089-320068D5BD21}" dt="2026-06-21T05:37:57.236" v="40455" actId="164"/>
          <ac:spMkLst>
            <pc:docMk/>
            <pc:sldMk cId="2745618363" sldId="341"/>
            <ac:spMk id="6" creationId="{7FCF85A6-A4FC-B546-265B-4B9DB98504C6}"/>
          </ac:spMkLst>
        </pc:spChg>
        <pc:spChg chg="mod">
          <ac:chgData name="Jonathan Sayles" userId="049f7ab8f1d47e49" providerId="LiveId" clId="{88975DEF-F10A-4B1C-A089-320068D5BD21}" dt="2026-06-22T02:38:42.885" v="41148" actId="20577"/>
          <ac:spMkLst>
            <pc:docMk/>
            <pc:sldMk cId="2745618363" sldId="341"/>
            <ac:spMk id="9" creationId="{DE33986F-13DC-225D-3FA2-C4E8933BBE21}"/>
          </ac:spMkLst>
        </pc:spChg>
        <pc:spChg chg="add mod">
          <ac:chgData name="Jonathan Sayles" userId="049f7ab8f1d47e49" providerId="LiveId" clId="{88975DEF-F10A-4B1C-A089-320068D5BD21}" dt="2026-06-21T05:37:57.236" v="40455" actId="164"/>
          <ac:spMkLst>
            <pc:docMk/>
            <pc:sldMk cId="2745618363" sldId="341"/>
            <ac:spMk id="11" creationId="{96D5B271-808A-53FD-7DA6-2EDA9B45ED95}"/>
          </ac:spMkLst>
        </pc:spChg>
        <pc:spChg chg="mod">
          <ac:chgData name="Jonathan Sayles" userId="049f7ab8f1d47e49" providerId="LiveId" clId="{88975DEF-F10A-4B1C-A089-320068D5BD21}" dt="2026-06-22T02:18:55.638" v="41014" actId="6549"/>
          <ac:spMkLst>
            <pc:docMk/>
            <pc:sldMk cId="2745618363" sldId="341"/>
            <ac:spMk id="18" creationId="{F4C1ADAB-F326-874C-D363-3EC40D4608A8}"/>
          </ac:spMkLst>
        </pc:spChg>
        <pc:spChg chg="add mod">
          <ac:chgData name="Jonathan Sayles" userId="049f7ab8f1d47e49" providerId="LiveId" clId="{88975DEF-F10A-4B1C-A089-320068D5BD21}" dt="2026-06-22T02:43:52.600" v="41202" actId="20577"/>
          <ac:spMkLst>
            <pc:docMk/>
            <pc:sldMk cId="2745618363" sldId="341"/>
            <ac:spMk id="20" creationId="{1BC3B50A-B9E4-4911-D044-4DDA5624B859}"/>
          </ac:spMkLst>
        </pc:spChg>
        <pc:spChg chg="add del mod">
          <ac:chgData name="Jonathan Sayles" userId="049f7ab8f1d47e49" providerId="LiveId" clId="{88975DEF-F10A-4B1C-A089-320068D5BD21}" dt="2026-06-21T05:33:23.053" v="40224" actId="1076"/>
          <ac:spMkLst>
            <pc:docMk/>
            <pc:sldMk cId="2745618363" sldId="341"/>
            <ac:spMk id="22" creationId="{1402B860-0003-F007-0276-9124FA101052}"/>
          </ac:spMkLst>
        </pc:spChg>
        <pc:grpChg chg="add mod">
          <ac:chgData name="Jonathan Sayles" userId="049f7ab8f1d47e49" providerId="LiveId" clId="{88975DEF-F10A-4B1C-A089-320068D5BD21}" dt="2026-06-21T05:38:08.347" v="40497" actId="1038"/>
          <ac:grpSpMkLst>
            <pc:docMk/>
            <pc:sldMk cId="2745618363" sldId="341"/>
            <ac:grpSpMk id="24" creationId="{6F2D594C-96D4-2EC0-9A68-71AE0500787E}"/>
          </ac:grpSpMkLst>
        </pc:grpChg>
        <pc:picChg chg="add mod">
          <ac:chgData name="Jonathan Sayles" userId="049f7ab8f1d47e49" providerId="LiveId" clId="{88975DEF-F10A-4B1C-A089-320068D5BD21}" dt="2026-06-21T05:37:57.236" v="40455" actId="164"/>
          <ac:picMkLst>
            <pc:docMk/>
            <pc:sldMk cId="2745618363" sldId="341"/>
            <ac:picMk id="7" creationId="{017939C0-FF83-61A8-7303-3297F03731BF}"/>
          </ac:picMkLst>
        </pc:picChg>
        <pc:picChg chg="add mod">
          <ac:chgData name="Jonathan Sayles" userId="049f7ab8f1d47e49" providerId="LiveId" clId="{88975DEF-F10A-4B1C-A089-320068D5BD21}" dt="2026-06-21T05:37:57.236" v="40455" actId="164"/>
          <ac:picMkLst>
            <pc:docMk/>
            <pc:sldMk cId="2745618363" sldId="341"/>
            <ac:picMk id="17" creationId="{CAA2C28E-934D-85C7-4423-81651C7C21D4}"/>
          </ac:picMkLst>
        </pc:picChg>
        <pc:picChg chg="add mod">
          <ac:chgData name="Jonathan Sayles" userId="049f7ab8f1d47e49" providerId="LiveId" clId="{88975DEF-F10A-4B1C-A089-320068D5BD21}" dt="2026-06-22T02:35:44.745" v="41033" actId="1076"/>
          <ac:picMkLst>
            <pc:docMk/>
            <pc:sldMk cId="2745618363" sldId="341"/>
            <ac:picMk id="23" creationId="{C49454C1-A160-630C-4C35-7F479246B88D}"/>
          </ac:picMkLst>
        </pc:picChg>
        <pc:picChg chg="add mod">
          <ac:chgData name="Jonathan Sayles" userId="049f7ab8f1d47e49" providerId="LiveId" clId="{88975DEF-F10A-4B1C-A089-320068D5BD21}" dt="2026-06-22T02:38:07.262" v="41141" actId="1076"/>
          <ac:picMkLst>
            <pc:docMk/>
            <pc:sldMk cId="2745618363" sldId="341"/>
            <ac:picMk id="26" creationId="{F0BEB55B-15C6-7A03-793E-3E8BDC18F5C5}"/>
          </ac:picMkLst>
        </pc:picChg>
        <pc:picChg chg="add mod">
          <ac:chgData name="Jonathan Sayles" userId="049f7ab8f1d47e49" providerId="LiveId" clId="{88975DEF-F10A-4B1C-A089-320068D5BD21}" dt="2026-06-22T02:20:08.986" v="41027" actId="1036"/>
          <ac:picMkLst>
            <pc:docMk/>
            <pc:sldMk cId="2745618363" sldId="341"/>
            <ac:picMk id="28" creationId="{351D722F-DF24-AC1B-DB0A-0E5B4F1DA347}"/>
          </ac:picMkLst>
        </pc:picChg>
        <pc:cxnChg chg="add mod">
          <ac:chgData name="Jonathan Sayles" userId="049f7ab8f1d47e49" providerId="LiveId" clId="{88975DEF-F10A-4B1C-A089-320068D5BD21}" dt="2026-06-22T02:20:08.986" v="41027" actId="1036"/>
          <ac:cxnSpMkLst>
            <pc:docMk/>
            <pc:sldMk cId="2745618363" sldId="341"/>
            <ac:cxnSpMk id="3" creationId="{66479D40-C788-3160-F25E-92AC68E95D03}"/>
          </ac:cxnSpMkLst>
        </pc:cxnChg>
      </pc:sldChg>
      <pc:sldChg chg="addSp delSp modSp add mod">
        <pc:chgData name="Jonathan Sayles" userId="049f7ab8f1d47e49" providerId="LiveId" clId="{88975DEF-F10A-4B1C-A089-320068D5BD21}" dt="2026-06-22T19:36:49.919" v="43899" actId="20577"/>
        <pc:sldMkLst>
          <pc:docMk/>
          <pc:sldMk cId="1698953607" sldId="342"/>
        </pc:sldMkLst>
        <pc:spChg chg="add mod ord">
          <ac:chgData name="Jonathan Sayles" userId="049f7ab8f1d47e49" providerId="LiveId" clId="{88975DEF-F10A-4B1C-A089-320068D5BD21}" dt="2026-06-22T03:44:16.663" v="42940" actId="1037"/>
          <ac:spMkLst>
            <pc:docMk/>
            <pc:sldMk cId="1698953607" sldId="342"/>
            <ac:spMk id="4" creationId="{A1B8247F-3C1C-2A7F-42B3-F91E3BF9FEC7}"/>
          </ac:spMkLst>
        </pc:spChg>
        <pc:spChg chg="mod">
          <ac:chgData name="Jonathan Sayles" userId="049f7ab8f1d47e49" providerId="LiveId" clId="{88975DEF-F10A-4B1C-A089-320068D5BD21}" dt="2026-06-22T03:36:07.854" v="42401" actId="20577"/>
          <ac:spMkLst>
            <pc:docMk/>
            <pc:sldMk cId="1698953607" sldId="342"/>
            <ac:spMk id="9" creationId="{3F76CA23-E3DE-E2E3-6D08-A615DCACE719}"/>
          </ac:spMkLst>
        </pc:spChg>
        <pc:spChg chg="add mod">
          <ac:chgData name="Jonathan Sayles" userId="049f7ab8f1d47e49" providerId="LiveId" clId="{88975DEF-F10A-4B1C-A089-320068D5BD21}" dt="2026-06-22T03:49:17.553" v="43151" actId="20577"/>
          <ac:spMkLst>
            <pc:docMk/>
            <pc:sldMk cId="1698953607" sldId="342"/>
            <ac:spMk id="17" creationId="{7C77101E-6B7A-F91C-5BD9-9FADFA81BF86}"/>
          </ac:spMkLst>
        </pc:spChg>
        <pc:spChg chg="mod">
          <ac:chgData name="Jonathan Sayles" userId="049f7ab8f1d47e49" providerId="LiveId" clId="{88975DEF-F10A-4B1C-A089-320068D5BD21}" dt="2026-06-22T19:36:49.919" v="43899" actId="20577"/>
          <ac:spMkLst>
            <pc:docMk/>
            <pc:sldMk cId="1698953607" sldId="342"/>
            <ac:spMk id="18" creationId="{2D557F24-9A4F-3A76-E80C-AE8CF25B54A7}"/>
          </ac:spMkLst>
        </pc:spChg>
        <pc:picChg chg="add mod">
          <ac:chgData name="Jonathan Sayles" userId="049f7ab8f1d47e49" providerId="LiveId" clId="{88975DEF-F10A-4B1C-A089-320068D5BD21}" dt="2026-06-22T03:43:42.795" v="42890" actId="1076"/>
          <ac:picMkLst>
            <pc:docMk/>
            <pc:sldMk cId="1698953607" sldId="342"/>
            <ac:picMk id="10" creationId="{1D80F8A0-96B8-F7DF-2BE2-56EED817BE3D}"/>
          </ac:picMkLst>
        </pc:picChg>
      </pc:sldChg>
      <pc:sldChg chg="addSp delSp modSp add mod">
        <pc:chgData name="Jonathan Sayles" userId="049f7ab8f1d47e49" providerId="LiveId" clId="{88975DEF-F10A-4B1C-A089-320068D5BD21}" dt="2026-06-22T19:35:13.726" v="43795" actId="404"/>
        <pc:sldMkLst>
          <pc:docMk/>
          <pc:sldMk cId="1623798842" sldId="343"/>
        </pc:sldMkLst>
        <pc:spChg chg="mod ord">
          <ac:chgData name="Jonathan Sayles" userId="049f7ab8f1d47e49" providerId="LiveId" clId="{88975DEF-F10A-4B1C-A089-320068D5BD21}" dt="2026-06-22T19:31:50.925" v="43691" actId="164"/>
          <ac:spMkLst>
            <pc:docMk/>
            <pc:sldMk cId="1623798842" sldId="343"/>
            <ac:spMk id="4" creationId="{3D29272A-C9ED-B8F9-A51B-F88DCAB5C2DC}"/>
          </ac:spMkLst>
        </pc:spChg>
        <pc:spChg chg="add mod">
          <ac:chgData name="Jonathan Sayles" userId="049f7ab8f1d47e49" providerId="LiveId" clId="{88975DEF-F10A-4B1C-A089-320068D5BD21}" dt="2026-06-22T19:31:50.925" v="43691" actId="164"/>
          <ac:spMkLst>
            <pc:docMk/>
            <pc:sldMk cId="1623798842" sldId="343"/>
            <ac:spMk id="7" creationId="{AA059E63-41A3-D4C7-B173-FA521CF2C6B0}"/>
          </ac:spMkLst>
        </pc:spChg>
        <pc:spChg chg="add mod">
          <ac:chgData name="Jonathan Sayles" userId="049f7ab8f1d47e49" providerId="LiveId" clId="{88975DEF-F10A-4B1C-A089-320068D5BD21}" dt="2026-06-22T19:31:50.925" v="43691" actId="164"/>
          <ac:spMkLst>
            <pc:docMk/>
            <pc:sldMk cId="1623798842" sldId="343"/>
            <ac:spMk id="8" creationId="{85634DC7-2E88-A515-BFCF-4DF44FAF8277}"/>
          </ac:spMkLst>
        </pc:spChg>
        <pc:spChg chg="mod">
          <ac:chgData name="Jonathan Sayles" userId="049f7ab8f1d47e49" providerId="LiveId" clId="{88975DEF-F10A-4B1C-A089-320068D5BD21}" dt="2026-06-22T19:28:55.680" v="43641" actId="14100"/>
          <ac:spMkLst>
            <pc:docMk/>
            <pc:sldMk cId="1623798842" sldId="343"/>
            <ac:spMk id="9" creationId="{5D1F74AE-8F66-58FC-B82A-B4AD648E9B36}"/>
          </ac:spMkLst>
        </pc:spChg>
        <pc:spChg chg="add mod">
          <ac:chgData name="Jonathan Sayles" userId="049f7ab8f1d47e49" providerId="LiveId" clId="{88975DEF-F10A-4B1C-A089-320068D5BD21}" dt="2026-06-22T19:31:50.925" v="43691" actId="164"/>
          <ac:spMkLst>
            <pc:docMk/>
            <pc:sldMk cId="1623798842" sldId="343"/>
            <ac:spMk id="10" creationId="{0543D026-9DCF-A23C-103F-8035D9069C2E}"/>
          </ac:spMkLst>
        </pc:spChg>
        <pc:spChg chg="add mod">
          <ac:chgData name="Jonathan Sayles" userId="049f7ab8f1d47e49" providerId="LiveId" clId="{88975DEF-F10A-4B1C-A089-320068D5BD21}" dt="2026-06-22T19:31:50.925" v="43691" actId="164"/>
          <ac:spMkLst>
            <pc:docMk/>
            <pc:sldMk cId="1623798842" sldId="343"/>
            <ac:spMk id="15" creationId="{D39559AB-E1B3-8656-23F4-971D2AA50DA9}"/>
          </ac:spMkLst>
        </pc:spChg>
        <pc:spChg chg="mod">
          <ac:chgData name="Jonathan Sayles" userId="049f7ab8f1d47e49" providerId="LiveId" clId="{88975DEF-F10A-4B1C-A089-320068D5BD21}" dt="2026-06-22T19:35:13.726" v="43795" actId="404"/>
          <ac:spMkLst>
            <pc:docMk/>
            <pc:sldMk cId="1623798842" sldId="343"/>
            <ac:spMk id="18" creationId="{DD480E62-101B-EEBB-142F-2DFE72F09387}"/>
          </ac:spMkLst>
        </pc:spChg>
        <pc:grpChg chg="add mod">
          <ac:chgData name="Jonathan Sayles" userId="049f7ab8f1d47e49" providerId="LiveId" clId="{88975DEF-F10A-4B1C-A089-320068D5BD21}" dt="2026-06-22T19:31:50.925" v="43691" actId="164"/>
          <ac:grpSpMkLst>
            <pc:docMk/>
            <pc:sldMk cId="1623798842" sldId="343"/>
            <ac:grpSpMk id="16" creationId="{A14B42F0-FD6B-4F01-C095-716A3DF8C67A}"/>
          </ac:grpSpMkLst>
        </pc:grpChg>
        <pc:picChg chg="add mod">
          <ac:chgData name="Jonathan Sayles" userId="049f7ab8f1d47e49" providerId="LiveId" clId="{88975DEF-F10A-4B1C-A089-320068D5BD21}" dt="2026-06-22T19:31:50.925" v="43691" actId="164"/>
          <ac:picMkLst>
            <pc:docMk/>
            <pc:sldMk cId="1623798842" sldId="343"/>
            <ac:picMk id="3" creationId="{B243360E-B25D-4443-DB2F-D940749B996D}"/>
          </ac:picMkLst>
        </pc:picChg>
        <pc:picChg chg="add mod">
          <ac:chgData name="Jonathan Sayles" userId="049f7ab8f1d47e49" providerId="LiveId" clId="{88975DEF-F10A-4B1C-A089-320068D5BD21}" dt="2026-06-22T19:31:50.925" v="43691" actId="164"/>
          <ac:picMkLst>
            <pc:docMk/>
            <pc:sldMk cId="1623798842" sldId="343"/>
            <ac:picMk id="5" creationId="{CEC0CBFB-2D30-8ECD-1444-398A6A18244B}"/>
          </ac:picMkLst>
        </pc:picChg>
      </pc:sldChg>
      <pc:sldChg chg="addSp delSp modSp add mod">
        <pc:chgData name="Jonathan Sayles" userId="049f7ab8f1d47e49" providerId="LiveId" clId="{88975DEF-F10A-4B1C-A089-320068D5BD21}" dt="2026-06-25T03:24:30.353" v="46734" actId="113"/>
        <pc:sldMkLst>
          <pc:docMk/>
          <pc:sldMk cId="1738500627" sldId="344"/>
        </pc:sldMkLst>
        <pc:spChg chg="del mod topLvl">
          <ac:chgData name="Jonathan Sayles" userId="049f7ab8f1d47e49" providerId="LiveId" clId="{88975DEF-F10A-4B1C-A089-320068D5BD21}" dt="2026-06-25T02:53:35.739" v="45488" actId="478"/>
          <ac:spMkLst>
            <pc:docMk/>
            <pc:sldMk cId="1738500627" sldId="344"/>
            <ac:spMk id="4" creationId="{72F6462F-F8D2-32DF-5D86-6CA79D1E2056}"/>
          </ac:spMkLst>
        </pc:spChg>
        <pc:spChg chg="del mod topLvl">
          <ac:chgData name="Jonathan Sayles" userId="049f7ab8f1d47e49" providerId="LiveId" clId="{88975DEF-F10A-4B1C-A089-320068D5BD21}" dt="2026-06-25T02:53:32.878" v="45486" actId="478"/>
          <ac:spMkLst>
            <pc:docMk/>
            <pc:sldMk cId="1738500627" sldId="344"/>
            <ac:spMk id="7" creationId="{B137EFB7-5D03-36DB-5B20-94162192D237}"/>
          </ac:spMkLst>
        </pc:spChg>
        <pc:spChg chg="mod ord topLvl">
          <ac:chgData name="Jonathan Sayles" userId="049f7ab8f1d47e49" providerId="LiveId" clId="{88975DEF-F10A-4B1C-A089-320068D5BD21}" dt="2026-06-25T03:21:37.182" v="46675" actId="164"/>
          <ac:spMkLst>
            <pc:docMk/>
            <pc:sldMk cId="1738500627" sldId="344"/>
            <ac:spMk id="8" creationId="{BD3294D0-9D34-2C25-C26F-84CAD9DEE82E}"/>
          </ac:spMkLst>
        </pc:spChg>
        <pc:spChg chg="mod">
          <ac:chgData name="Jonathan Sayles" userId="049f7ab8f1d47e49" providerId="LiveId" clId="{88975DEF-F10A-4B1C-A089-320068D5BD21}" dt="2026-06-25T03:24:30.353" v="46734" actId="113"/>
          <ac:spMkLst>
            <pc:docMk/>
            <pc:sldMk cId="1738500627" sldId="344"/>
            <ac:spMk id="9" creationId="{3C436CC7-B939-FBA5-6285-818598AEF4E1}"/>
          </ac:spMkLst>
        </pc:spChg>
        <pc:spChg chg="del mod topLvl">
          <ac:chgData name="Jonathan Sayles" userId="049f7ab8f1d47e49" providerId="LiveId" clId="{88975DEF-F10A-4B1C-A089-320068D5BD21}" dt="2026-06-25T02:53:30.096" v="45485" actId="478"/>
          <ac:spMkLst>
            <pc:docMk/>
            <pc:sldMk cId="1738500627" sldId="344"/>
            <ac:spMk id="10" creationId="{5E9B18C0-FEDB-F67C-06D7-8AD01B725E8A}"/>
          </ac:spMkLst>
        </pc:spChg>
        <pc:spChg chg="add mod">
          <ac:chgData name="Jonathan Sayles" userId="049f7ab8f1d47e49" providerId="LiveId" clId="{88975DEF-F10A-4B1C-A089-320068D5BD21}" dt="2026-06-25T03:21:24.759" v="46674" actId="1076"/>
          <ac:spMkLst>
            <pc:docMk/>
            <pc:sldMk cId="1738500627" sldId="344"/>
            <ac:spMk id="11" creationId="{16BE308D-EB98-B584-5AC7-B9A8486A6E12}"/>
          </ac:spMkLst>
        </pc:spChg>
        <pc:spChg chg="mod topLvl">
          <ac:chgData name="Jonathan Sayles" userId="049f7ab8f1d47e49" providerId="LiveId" clId="{88975DEF-F10A-4B1C-A089-320068D5BD21}" dt="2026-06-25T02:52:58.652" v="45478" actId="165"/>
          <ac:spMkLst>
            <pc:docMk/>
            <pc:sldMk cId="1738500627" sldId="344"/>
            <ac:spMk id="15" creationId="{5BE235ED-CB7C-DCA9-5558-12E9E5796349}"/>
          </ac:spMkLst>
        </pc:spChg>
        <pc:spChg chg="mod">
          <ac:chgData name="Jonathan Sayles" userId="049f7ab8f1d47e49" providerId="LiveId" clId="{88975DEF-F10A-4B1C-A089-320068D5BD21}" dt="2026-06-25T03:22:17.184" v="46696" actId="12"/>
          <ac:spMkLst>
            <pc:docMk/>
            <pc:sldMk cId="1738500627" sldId="344"/>
            <ac:spMk id="18" creationId="{B2FEE14D-F79F-1B8A-7AA6-E4ABDA3457A7}"/>
          </ac:spMkLst>
        </pc:spChg>
        <pc:spChg chg="add mod">
          <ac:chgData name="Jonathan Sayles" userId="049f7ab8f1d47e49" providerId="LiveId" clId="{88975DEF-F10A-4B1C-A089-320068D5BD21}" dt="2026-06-25T03:19:11.172" v="46582" actId="164"/>
          <ac:spMkLst>
            <pc:docMk/>
            <pc:sldMk cId="1738500627" sldId="344"/>
            <ac:spMk id="20" creationId="{DCD607C0-8102-565E-8BF6-3DBA45B426B6}"/>
          </ac:spMkLst>
        </pc:spChg>
        <pc:spChg chg="del">
          <ac:chgData name="Jonathan Sayles" userId="049f7ab8f1d47e49" providerId="LiveId" clId="{88975DEF-F10A-4B1C-A089-320068D5BD21}" dt="2026-06-25T02:55:44.008" v="45672" actId="478"/>
          <ac:spMkLst>
            <pc:docMk/>
            <pc:sldMk cId="1738500627" sldId="344"/>
            <ac:spMk id="22" creationId="{A60950D2-8743-6041-4442-455C1606594B}"/>
          </ac:spMkLst>
        </pc:spChg>
        <pc:spChg chg="add mod">
          <ac:chgData name="Jonathan Sayles" userId="049f7ab8f1d47e49" providerId="LiveId" clId="{88975DEF-F10A-4B1C-A089-320068D5BD21}" dt="2026-06-25T03:23:05.828" v="46714" actId="403"/>
          <ac:spMkLst>
            <pc:docMk/>
            <pc:sldMk cId="1738500627" sldId="344"/>
            <ac:spMk id="24" creationId="{664A1C89-55D5-4103-837B-77261E19A779}"/>
          </ac:spMkLst>
        </pc:spChg>
        <pc:spChg chg="add mod">
          <ac:chgData name="Jonathan Sayles" userId="049f7ab8f1d47e49" providerId="LiveId" clId="{88975DEF-F10A-4B1C-A089-320068D5BD21}" dt="2026-06-25T03:24:08.049" v="46733" actId="20577"/>
          <ac:spMkLst>
            <pc:docMk/>
            <pc:sldMk cId="1738500627" sldId="344"/>
            <ac:spMk id="26" creationId="{406851B5-8F28-F5C6-21EC-E50487680FA2}"/>
          </ac:spMkLst>
        </pc:spChg>
        <pc:spChg chg="add mod">
          <ac:chgData name="Jonathan Sayles" userId="049f7ab8f1d47e49" providerId="LiveId" clId="{88975DEF-F10A-4B1C-A089-320068D5BD21}" dt="2026-06-25T03:23:58.836" v="46731" actId="1076"/>
          <ac:spMkLst>
            <pc:docMk/>
            <pc:sldMk cId="1738500627" sldId="344"/>
            <ac:spMk id="28" creationId="{3E9C6393-C182-14E4-7E61-D2ABC8373E13}"/>
          </ac:spMkLst>
        </pc:spChg>
        <pc:grpChg chg="add del mod">
          <ac:chgData name="Jonathan Sayles" userId="049f7ab8f1d47e49" providerId="LiveId" clId="{88975DEF-F10A-4B1C-A089-320068D5BD21}" dt="2026-06-25T02:52:58.652" v="45478" actId="165"/>
          <ac:grpSpMkLst>
            <pc:docMk/>
            <pc:sldMk cId="1738500627" sldId="344"/>
            <ac:grpSpMk id="16" creationId="{77AEE85F-82D9-DC2C-5EC5-4CA03B1717A1}"/>
          </ac:grpSpMkLst>
        </pc:grpChg>
        <pc:grpChg chg="add mod">
          <ac:chgData name="Jonathan Sayles" userId="049f7ab8f1d47e49" providerId="LiveId" clId="{88975DEF-F10A-4B1C-A089-320068D5BD21}" dt="2026-06-25T03:22:03.609" v="46695" actId="14100"/>
          <ac:grpSpMkLst>
            <pc:docMk/>
            <pc:sldMk cId="1738500627" sldId="344"/>
            <ac:grpSpMk id="21" creationId="{2188E187-5F9F-CE8E-7A53-277EA616988C}"/>
          </ac:grpSpMkLst>
        </pc:grpChg>
        <pc:grpChg chg="add mod">
          <ac:chgData name="Jonathan Sayles" userId="049f7ab8f1d47e49" providerId="LiveId" clId="{88975DEF-F10A-4B1C-A089-320068D5BD21}" dt="2026-06-25T03:21:42.730" v="46690" actId="1036"/>
          <ac:grpSpMkLst>
            <pc:docMk/>
            <pc:sldMk cId="1738500627" sldId="344"/>
            <ac:grpSpMk id="23" creationId="{A36DAD3A-9203-B69D-2637-FE7623C6CA58}"/>
          </ac:grpSpMkLst>
        </pc:grpChg>
        <pc:picChg chg="mod ord topLvl">
          <ac:chgData name="Jonathan Sayles" userId="049f7ab8f1d47e49" providerId="LiveId" clId="{88975DEF-F10A-4B1C-A089-320068D5BD21}" dt="2026-06-25T03:21:37.182" v="46675" actId="164"/>
          <ac:picMkLst>
            <pc:docMk/>
            <pc:sldMk cId="1738500627" sldId="344"/>
            <ac:picMk id="3" creationId="{148077AA-7CEA-8EC8-68FE-D01CC31D1879}"/>
          </ac:picMkLst>
        </pc:picChg>
        <pc:picChg chg="del mod topLvl">
          <ac:chgData name="Jonathan Sayles" userId="049f7ab8f1d47e49" providerId="LiveId" clId="{88975DEF-F10A-4B1C-A089-320068D5BD21}" dt="2026-06-25T02:53:09.589" v="45479" actId="478"/>
          <ac:picMkLst>
            <pc:docMk/>
            <pc:sldMk cId="1738500627" sldId="344"/>
            <ac:picMk id="5" creationId="{B454EF2D-A1FB-C70D-12D2-D884ABAC661F}"/>
          </ac:picMkLst>
        </pc:picChg>
        <pc:picChg chg="add mod">
          <ac:chgData name="Jonathan Sayles" userId="049f7ab8f1d47e49" providerId="LiveId" clId="{88975DEF-F10A-4B1C-A089-320068D5BD21}" dt="2026-06-25T03:03:12.135" v="46070" actId="14100"/>
          <ac:picMkLst>
            <pc:docMk/>
            <pc:sldMk cId="1738500627" sldId="344"/>
            <ac:picMk id="6" creationId="{86F97E5B-E5E4-FC7B-75E2-A07D881F1109}"/>
          </ac:picMkLst>
        </pc:picChg>
        <pc:picChg chg="add mod">
          <ac:chgData name="Jonathan Sayles" userId="049f7ab8f1d47e49" providerId="LiveId" clId="{88975DEF-F10A-4B1C-A089-320068D5BD21}" dt="2026-06-25T03:19:11.172" v="46582" actId="164"/>
          <ac:picMkLst>
            <pc:docMk/>
            <pc:sldMk cId="1738500627" sldId="344"/>
            <ac:picMk id="13" creationId="{5018764E-62BA-2C38-6F0F-2B7B6FE5179F}"/>
          </ac:picMkLst>
        </pc:picChg>
        <pc:picChg chg="add mod">
          <ac:chgData name="Jonathan Sayles" userId="049f7ab8f1d47e49" providerId="LiveId" clId="{88975DEF-F10A-4B1C-A089-320068D5BD21}" dt="2026-06-25T03:23:42.209" v="46728" actId="1076"/>
          <ac:picMkLst>
            <pc:docMk/>
            <pc:sldMk cId="1738500627" sldId="344"/>
            <ac:picMk id="17" creationId="{ABDF7D0C-A743-AAC6-398C-DDC3D2CD56DA}"/>
          </ac:picMkLst>
        </pc:picChg>
      </pc:sldChg>
      <pc:sldChg chg="addSp delSp modSp add mod">
        <pc:chgData name="Jonathan Sayles" userId="049f7ab8f1d47e49" providerId="LiveId" clId="{88975DEF-F10A-4B1C-A089-320068D5BD21}" dt="2026-06-25T03:26:49.157" v="46908" actId="113"/>
        <pc:sldMkLst>
          <pc:docMk/>
          <pc:sldMk cId="2238664675" sldId="345"/>
        </pc:sldMkLst>
        <pc:spChg chg="mod">
          <ac:chgData name="Jonathan Sayles" userId="049f7ab8f1d47e49" providerId="LiveId" clId="{88975DEF-F10A-4B1C-A089-320068D5BD21}" dt="2026-06-25T03:25:08.014" v="46746" actId="20577"/>
          <ac:spMkLst>
            <pc:docMk/>
            <pc:sldMk cId="2238664675" sldId="345"/>
            <ac:spMk id="9" creationId="{C9045BD8-E6D3-8921-DA71-817C643708AF}"/>
          </ac:spMkLst>
        </pc:spChg>
        <pc:spChg chg="del">
          <ac:chgData name="Jonathan Sayles" userId="049f7ab8f1d47e49" providerId="LiveId" clId="{88975DEF-F10A-4B1C-A089-320068D5BD21}" dt="2026-06-25T03:26:25.054" v="46904" actId="478"/>
          <ac:spMkLst>
            <pc:docMk/>
            <pc:sldMk cId="2238664675" sldId="345"/>
            <ac:spMk id="11" creationId="{17C5191E-E1F0-4574-9345-C34DECFE5012}"/>
          </ac:spMkLst>
        </pc:spChg>
        <pc:spChg chg="mod">
          <ac:chgData name="Jonathan Sayles" userId="049f7ab8f1d47e49" providerId="LiveId" clId="{88975DEF-F10A-4B1C-A089-320068D5BD21}" dt="2026-06-25T03:26:49.157" v="46908" actId="113"/>
          <ac:spMkLst>
            <pc:docMk/>
            <pc:sldMk cId="2238664675" sldId="345"/>
            <ac:spMk id="18" creationId="{B0CFA840-CFEB-A485-6FB1-24B85322E5A3}"/>
          </ac:spMkLst>
        </pc:spChg>
        <pc:spChg chg="mod">
          <ac:chgData name="Jonathan Sayles" userId="049f7ab8f1d47e49" providerId="LiveId" clId="{88975DEF-F10A-4B1C-A089-320068D5BD21}" dt="2026-06-25T03:26:32.885" v="46905" actId="164"/>
          <ac:spMkLst>
            <pc:docMk/>
            <pc:sldMk cId="2238664675" sldId="345"/>
            <ac:spMk id="28" creationId="{1CD853E5-46BF-AF67-6403-0958BD2779BF}"/>
          </ac:spMkLst>
        </pc:spChg>
        <pc:grpChg chg="add mod">
          <ac:chgData name="Jonathan Sayles" userId="049f7ab8f1d47e49" providerId="LiveId" clId="{88975DEF-F10A-4B1C-A089-320068D5BD21}" dt="2026-06-25T03:26:37.946" v="46907" actId="14100"/>
          <ac:grpSpMkLst>
            <pc:docMk/>
            <pc:sldMk cId="2238664675" sldId="345"/>
            <ac:grpSpMk id="2" creationId="{A597B021-93C1-816D-DE68-C83C2A97D00F}"/>
          </ac:grpSpMkLst>
        </pc:grpChg>
        <pc:picChg chg="mod">
          <ac:chgData name="Jonathan Sayles" userId="049f7ab8f1d47e49" providerId="LiveId" clId="{88975DEF-F10A-4B1C-A089-320068D5BD21}" dt="2026-06-25T03:26:32.885" v="46905" actId="164"/>
          <ac:picMkLst>
            <pc:docMk/>
            <pc:sldMk cId="2238664675" sldId="345"/>
            <ac:picMk id="17" creationId="{1BE03E88-0F0C-CE6D-762A-70A1861CCB53}"/>
          </ac:picMkLst>
        </pc:picChg>
      </pc:sldChg>
    </pc:docChg>
  </pc:docChgLst>
  <pc:docChgLst>
    <pc:chgData name="Jonathan Sayles" userId="049f7ab8f1d47e49" providerId="Windows Live" clId="Web-{775C5E98-3ECB-C386-2502-A08DA05CCB0B}"/>
    <pc:docChg chg="modSld">
      <pc:chgData name="Jonathan Sayles" userId="049f7ab8f1d47e49" providerId="Windows Live" clId="Web-{775C5E98-3ECB-C386-2502-A08DA05CCB0B}" dt="2026-06-15T17:20:23.509" v="15" actId="1076"/>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C5A81-8736-544A-83E6-8D49CF1E552C}" type="datetimeFigureOut">
              <a:rPr lang="en-US" smtClean="0"/>
              <a:t>6/24/2026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535EF6-91F8-004A-A746-68F8CC3ECCD9}" type="slidenum">
              <a:rPr lang="en-US" smtClean="0"/>
              <a:t>‹#›</a:t>
            </a:fld>
            <a:endParaRPr lang="en-US"/>
          </a:p>
        </p:txBody>
      </p:sp>
    </p:spTree>
    <p:extLst>
      <p:ext uri="{BB962C8B-B14F-4D97-AF65-F5344CB8AC3E}">
        <p14:creationId xmlns:p14="http://schemas.microsoft.com/office/powerpoint/2010/main" val="137670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B535EF6-91F8-004A-A746-68F8CC3ECCD9}" type="slidenum">
              <a:rPr lang="en-US" smtClean="0"/>
              <a:t>2</a:t>
            </a:fld>
            <a:endParaRPr lang="en-US"/>
          </a:p>
        </p:txBody>
      </p:sp>
    </p:spTree>
    <p:extLst>
      <p:ext uri="{BB962C8B-B14F-4D97-AF65-F5344CB8AC3E}">
        <p14:creationId xmlns:p14="http://schemas.microsoft.com/office/powerpoint/2010/main" val="780529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535EF6-91F8-004A-A746-68F8CC3ECCD9}" type="slidenum">
              <a:rPr lang="en-US" smtClean="0"/>
              <a:t>12</a:t>
            </a:fld>
            <a:endParaRPr lang="en-US"/>
          </a:p>
        </p:txBody>
      </p:sp>
    </p:spTree>
    <p:extLst>
      <p:ext uri="{BB962C8B-B14F-4D97-AF65-F5344CB8AC3E}">
        <p14:creationId xmlns:p14="http://schemas.microsoft.com/office/powerpoint/2010/main" val="3283467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535EF6-91F8-004A-A746-68F8CC3ECCD9}" type="slidenum">
              <a:rPr lang="en-US" smtClean="0"/>
              <a:t>15</a:t>
            </a:fld>
            <a:endParaRPr lang="en-US"/>
          </a:p>
        </p:txBody>
      </p:sp>
    </p:spTree>
    <p:extLst>
      <p:ext uri="{BB962C8B-B14F-4D97-AF65-F5344CB8AC3E}">
        <p14:creationId xmlns:p14="http://schemas.microsoft.com/office/powerpoint/2010/main" val="2615546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633EF-809A-4BE6-171F-4F5E2A895E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408B51-09ED-7092-B7F9-E7EE0433B0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2F0397-925F-C8DD-FF75-48C56616068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B8DF783-9D00-72DE-A38A-8C01A2831934}"/>
              </a:ext>
            </a:extLst>
          </p:cNvPr>
          <p:cNvSpPr>
            <a:spLocks noGrp="1"/>
          </p:cNvSpPr>
          <p:nvPr>
            <p:ph type="sldNum" sz="quarter" idx="5"/>
          </p:nvPr>
        </p:nvSpPr>
        <p:spPr/>
        <p:txBody>
          <a:bodyPr/>
          <a:lstStyle/>
          <a:p>
            <a:fld id="{5B535EF6-91F8-004A-A746-68F8CC3ECCD9}" type="slidenum">
              <a:rPr lang="en-US" smtClean="0"/>
              <a:t>16</a:t>
            </a:fld>
            <a:endParaRPr lang="en-US"/>
          </a:p>
        </p:txBody>
      </p:sp>
    </p:spTree>
    <p:extLst>
      <p:ext uri="{BB962C8B-B14F-4D97-AF65-F5344CB8AC3E}">
        <p14:creationId xmlns:p14="http://schemas.microsoft.com/office/powerpoint/2010/main" val="3465915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4ADB9-3492-C6E9-7F7E-C5A49E3E17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887D4B-CEE9-A5B6-7518-BB869BC0928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71B4EB8-5116-0719-2C1D-D616974B18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37E5E6A-47FC-7A48-BDE5-DF7E184C9E53}"/>
              </a:ext>
            </a:extLst>
          </p:cNvPr>
          <p:cNvSpPr>
            <a:spLocks noGrp="1"/>
          </p:cNvSpPr>
          <p:nvPr>
            <p:ph type="sldNum" sz="quarter" idx="5"/>
          </p:nvPr>
        </p:nvSpPr>
        <p:spPr/>
        <p:txBody>
          <a:bodyPr/>
          <a:lstStyle/>
          <a:p>
            <a:fld id="{5B535EF6-91F8-004A-A746-68F8CC3ECCD9}" type="slidenum">
              <a:rPr lang="en-US" smtClean="0"/>
              <a:t>17</a:t>
            </a:fld>
            <a:endParaRPr lang="en-US"/>
          </a:p>
        </p:txBody>
      </p:sp>
    </p:spTree>
    <p:extLst>
      <p:ext uri="{BB962C8B-B14F-4D97-AF65-F5344CB8AC3E}">
        <p14:creationId xmlns:p14="http://schemas.microsoft.com/office/powerpoint/2010/main" val="3726672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0302D-F879-E8A4-6862-76D5649EBF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7BB513-EC6F-4885-B25E-735CE9A533C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D8A705D-2BD2-0F5D-44AC-744E1C56DD9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73B064-30AC-BB83-9FEA-F18E4BD0E340}"/>
              </a:ext>
            </a:extLst>
          </p:cNvPr>
          <p:cNvSpPr>
            <a:spLocks noGrp="1"/>
          </p:cNvSpPr>
          <p:nvPr>
            <p:ph type="sldNum" sz="quarter" idx="5"/>
          </p:nvPr>
        </p:nvSpPr>
        <p:spPr/>
        <p:txBody>
          <a:bodyPr/>
          <a:lstStyle/>
          <a:p>
            <a:fld id="{5B535EF6-91F8-004A-A746-68F8CC3ECCD9}" type="slidenum">
              <a:rPr lang="en-US" smtClean="0"/>
              <a:t>18</a:t>
            </a:fld>
            <a:endParaRPr lang="en-US"/>
          </a:p>
        </p:txBody>
      </p:sp>
    </p:spTree>
    <p:extLst>
      <p:ext uri="{BB962C8B-B14F-4D97-AF65-F5344CB8AC3E}">
        <p14:creationId xmlns:p14="http://schemas.microsoft.com/office/powerpoint/2010/main" val="4287894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D05CB-6D67-AE04-8984-AA82BB839F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89E73A-8D2B-C601-B4FD-6A087CB70C1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EC7D5AC-8E17-78BA-CE43-F1438A4C518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584E06-9C42-1871-AC5E-4CDEA0DDDA7B}"/>
              </a:ext>
            </a:extLst>
          </p:cNvPr>
          <p:cNvSpPr>
            <a:spLocks noGrp="1"/>
          </p:cNvSpPr>
          <p:nvPr>
            <p:ph type="sldNum" sz="quarter" idx="5"/>
          </p:nvPr>
        </p:nvSpPr>
        <p:spPr/>
        <p:txBody>
          <a:bodyPr/>
          <a:lstStyle/>
          <a:p>
            <a:fld id="{5B535EF6-91F8-004A-A746-68F8CC3ECCD9}" type="slidenum">
              <a:rPr lang="en-US" smtClean="0"/>
              <a:t>19</a:t>
            </a:fld>
            <a:endParaRPr lang="en-US"/>
          </a:p>
        </p:txBody>
      </p:sp>
    </p:spTree>
    <p:extLst>
      <p:ext uri="{BB962C8B-B14F-4D97-AF65-F5344CB8AC3E}">
        <p14:creationId xmlns:p14="http://schemas.microsoft.com/office/powerpoint/2010/main" val="499352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B3129-3186-F901-A27A-2CB5248C2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3D10A0-9ED0-35DB-9AD2-D1BA5705475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0FA08E2-576E-53BF-9B3E-87959DAB33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CCA4E6E-E859-05FE-85EC-09D7D261BC05}"/>
              </a:ext>
            </a:extLst>
          </p:cNvPr>
          <p:cNvSpPr>
            <a:spLocks noGrp="1"/>
          </p:cNvSpPr>
          <p:nvPr>
            <p:ph type="sldNum" sz="quarter" idx="5"/>
          </p:nvPr>
        </p:nvSpPr>
        <p:spPr/>
        <p:txBody>
          <a:bodyPr/>
          <a:lstStyle/>
          <a:p>
            <a:fld id="{5B535EF6-91F8-004A-A746-68F8CC3ECCD9}" type="slidenum">
              <a:rPr lang="en-US" smtClean="0"/>
              <a:t>20</a:t>
            </a:fld>
            <a:endParaRPr lang="en-US"/>
          </a:p>
        </p:txBody>
      </p:sp>
    </p:spTree>
    <p:extLst>
      <p:ext uri="{BB962C8B-B14F-4D97-AF65-F5344CB8AC3E}">
        <p14:creationId xmlns:p14="http://schemas.microsoft.com/office/powerpoint/2010/main" val="2739969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571D9-3FDB-5A57-C5F8-5B45402F67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CD8F3F-EAD6-1EF5-4A45-F23F09DB5F7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D5051B7-41E8-4619-DC92-9FCFB4D2B33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6ECB137-1021-C1CC-ECA8-EA4B472489EF}"/>
              </a:ext>
            </a:extLst>
          </p:cNvPr>
          <p:cNvSpPr>
            <a:spLocks noGrp="1"/>
          </p:cNvSpPr>
          <p:nvPr>
            <p:ph type="sldNum" sz="quarter" idx="5"/>
          </p:nvPr>
        </p:nvSpPr>
        <p:spPr/>
        <p:txBody>
          <a:bodyPr/>
          <a:lstStyle/>
          <a:p>
            <a:fld id="{5B535EF6-91F8-004A-A746-68F8CC3ECCD9}" type="slidenum">
              <a:rPr lang="en-US" smtClean="0"/>
              <a:t>21</a:t>
            </a:fld>
            <a:endParaRPr lang="en-US"/>
          </a:p>
        </p:txBody>
      </p:sp>
    </p:spTree>
    <p:extLst>
      <p:ext uri="{BB962C8B-B14F-4D97-AF65-F5344CB8AC3E}">
        <p14:creationId xmlns:p14="http://schemas.microsoft.com/office/powerpoint/2010/main" val="2280452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2B032-F84C-C96E-0403-F93251BD7B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022A77-7E41-52AD-DBA0-FB8CAC83A75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0378C03-23C7-7E4C-F085-E28B1D8858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ED38612-005B-5F5F-AC09-C1FDBD67128E}"/>
              </a:ext>
            </a:extLst>
          </p:cNvPr>
          <p:cNvSpPr>
            <a:spLocks noGrp="1"/>
          </p:cNvSpPr>
          <p:nvPr>
            <p:ph type="sldNum" sz="quarter" idx="5"/>
          </p:nvPr>
        </p:nvSpPr>
        <p:spPr/>
        <p:txBody>
          <a:bodyPr/>
          <a:lstStyle/>
          <a:p>
            <a:fld id="{5B535EF6-91F8-004A-A746-68F8CC3ECCD9}" type="slidenum">
              <a:rPr lang="en-US" smtClean="0"/>
              <a:t>22</a:t>
            </a:fld>
            <a:endParaRPr lang="en-US"/>
          </a:p>
        </p:txBody>
      </p:sp>
    </p:spTree>
    <p:extLst>
      <p:ext uri="{BB962C8B-B14F-4D97-AF65-F5344CB8AC3E}">
        <p14:creationId xmlns:p14="http://schemas.microsoft.com/office/powerpoint/2010/main" val="2307555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BF2DE-571F-8BDF-4775-24E078BD6B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692395-9962-5961-81DC-3C51C7A130F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4AC223-BA6C-4C41-AF69-ED894FA398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A6B337F-57A3-6ED4-5DE3-56CC126C6F54}"/>
              </a:ext>
            </a:extLst>
          </p:cNvPr>
          <p:cNvSpPr>
            <a:spLocks noGrp="1"/>
          </p:cNvSpPr>
          <p:nvPr>
            <p:ph type="sldNum" sz="quarter" idx="5"/>
          </p:nvPr>
        </p:nvSpPr>
        <p:spPr/>
        <p:txBody>
          <a:bodyPr/>
          <a:lstStyle/>
          <a:p>
            <a:fld id="{5B535EF6-91F8-004A-A746-68F8CC3ECCD9}" type="slidenum">
              <a:rPr lang="en-US" smtClean="0"/>
              <a:t>23</a:t>
            </a:fld>
            <a:endParaRPr lang="en-US"/>
          </a:p>
        </p:txBody>
      </p:sp>
    </p:spTree>
    <p:extLst>
      <p:ext uri="{BB962C8B-B14F-4D97-AF65-F5344CB8AC3E}">
        <p14:creationId xmlns:p14="http://schemas.microsoft.com/office/powerpoint/2010/main" val="1019907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4FFFB-2BDC-E161-01C6-DC7EE708F9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8B35C5-236A-6610-B033-A04B1879D68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4014AEB-D69F-6AEA-47D6-BFE0C295AB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9B7A3DA-5594-197A-EB17-44B502CE4BBC}"/>
              </a:ext>
            </a:extLst>
          </p:cNvPr>
          <p:cNvSpPr>
            <a:spLocks noGrp="1"/>
          </p:cNvSpPr>
          <p:nvPr>
            <p:ph type="sldNum" sz="quarter" idx="5"/>
          </p:nvPr>
        </p:nvSpPr>
        <p:spPr/>
        <p:txBody>
          <a:bodyPr/>
          <a:lstStyle/>
          <a:p>
            <a:fld id="{5B535EF6-91F8-004A-A746-68F8CC3ECCD9}" type="slidenum">
              <a:rPr lang="en-US" smtClean="0"/>
              <a:t>26</a:t>
            </a:fld>
            <a:endParaRPr lang="en-US"/>
          </a:p>
        </p:txBody>
      </p:sp>
    </p:spTree>
    <p:extLst>
      <p:ext uri="{BB962C8B-B14F-4D97-AF65-F5344CB8AC3E}">
        <p14:creationId xmlns:p14="http://schemas.microsoft.com/office/powerpoint/2010/main" val="4270419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802155085"/>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174430417"/>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3948010894"/>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4133952557"/>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7"/>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1637239438"/>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7"/>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975483173"/>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46514914"/>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85516087"/>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94350770"/>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28537290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08564329"/>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84074163"/>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4"/>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18447702"/>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779609635"/>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21881812"/>
      </p:ext>
    </p:extLst>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37725987"/>
      </p:ext>
    </p:extLst>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92293059"/>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870456004"/>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09369796"/>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21483416"/>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266604146"/>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229120442"/>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816611247"/>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592155"/>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0681991"/>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51463643"/>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33180562"/>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85024130"/>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68832141"/>
      </p:ext>
    </p:extLst>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30805902"/>
      </p:ext>
    </p:extLst>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62729762"/>
      </p:ext>
    </p:extLst>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95132097"/>
      </p:ext>
    </p:extLst>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62465603"/>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682128453"/>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77705748"/>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7"/>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2204009245"/>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074121863"/>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6"/>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3098799837"/>
      </p:ext>
    </p:extLst>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915045183"/>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814739317"/>
      </p:ext>
    </p:extLst>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847222791"/>
      </p:ext>
    </p:extLst>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1113815"/>
      </p:ext>
    </p:extLst>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29568901"/>
      </p:ext>
    </p:extLst>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462159449"/>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29650436"/>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1845567144"/>
      </p:ext>
    </p:extLst>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6/24/2026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980013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748197324"/>
      </p:ext>
    </p:extLst>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460725614"/>
      </p:ext>
    </p:extLst>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862865743"/>
      </p:ext>
    </p:extLst>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925175548"/>
      </p:ext>
    </p:extLst>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2479317528"/>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3228354527"/>
      </p:ext>
    </p:extLst>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96665152"/>
      </p:ext>
    </p:extLst>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67017857"/>
      </p:ext>
    </p:extLst>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59927060"/>
      </p:ext>
    </p:extLst>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749665171"/>
      </p:ext>
    </p:extLst>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749896320"/>
      </p:ext>
    </p:extLst>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726935311"/>
      </p:ext>
    </p:extLst>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3"/>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776230958"/>
      </p:ext>
    </p:extLst>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02856007"/>
      </p:ext>
    </p:extLst>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76270780"/>
      </p:ext>
    </p:extLst>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1392842"/>
      </p:ext>
    </p:extLst>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19078133"/>
      </p:ext>
    </p:extLst>
  </p:cSld>
  <p:clrMapOvr>
    <a:masterClrMapping/>
  </p:clrMapOvr>
  <p:transition spd="med"/>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22395815"/>
      </p:ext>
    </p:extLst>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362400116"/>
      </p:ext>
    </p:extLst>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40576665"/>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4372043"/>
      </p:ext>
    </p:extLst>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245040725"/>
      </p:ext>
    </p:extLst>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26155274"/>
      </p:ext>
    </p:extLst>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99173598"/>
      </p:ext>
    </p:extLst>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89166705"/>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84372399"/>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588907782"/>
      </p:ext>
    </p:extLst>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12002878"/>
      </p:ext>
    </p:extLst>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19184454"/>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08797381"/>
      </p:ext>
    </p:extLst>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269138914"/>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01798639"/>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72766614"/>
      </p:ext>
    </p:extLst>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85421456"/>
      </p:ext>
    </p:extLst>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464747989"/>
      </p:ext>
    </p:extLst>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105094128"/>
      </p:ext>
    </p:extLst>
  </p:cSld>
  <p:clrMapOvr>
    <a:masterClrMapping/>
  </p:clrMapOvr>
  <p:transition spd="med"/>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513831042"/>
      </p:ext>
    </p:extLst>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5"/>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549454000"/>
      </p:ext>
    </p:extLst>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100248234"/>
      </p:ext>
    </p:extLst>
  </p:cSld>
  <p:clrMapOvr>
    <a:masterClrMapping/>
  </p:clrMapOvr>
  <p:transition spd="med"/>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909971022"/>
      </p:ext>
    </p:extLst>
  </p:cSld>
  <p:clrMapOvr>
    <a:masterClrMapping/>
  </p:clrMapOvr>
  <p:transition spd="med"/>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94503393"/>
      </p:ext>
    </p:extLst>
  </p:cSld>
  <p:clrMapOvr>
    <a:masterClrMapping/>
  </p:clrMapOvr>
  <p:transition spd="med"/>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05038246"/>
      </p:ext>
    </p:extLst>
  </p:cSld>
  <p:clrMapOvr>
    <a:masterClrMapping/>
  </p:clrMapOvr>
  <p:transition spd="med"/>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03177405"/>
      </p:ext>
    </p:extLst>
  </p:cSld>
  <p:clrMapOvr>
    <a:masterClrMapping/>
  </p:clrMapOvr>
  <p:transition spd="med"/>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796999063"/>
      </p:ext>
    </p:extLst>
  </p:cSld>
  <p:clrMapOvr>
    <a:masterClrMapping/>
  </p:clrMapOvr>
  <p:transition spd="med"/>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738408905"/>
      </p:ext>
    </p:extLst>
  </p:cSld>
  <p:clrMapOvr>
    <a:masterClrMapping/>
  </p:clrMapOvr>
  <p:transition spd="med"/>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2427974488"/>
      </p:ext>
    </p:extLst>
  </p:cSld>
  <p:clrMapOvr>
    <a:masterClrMapping/>
  </p:clrMapOvr>
  <p:transition spd="med"/>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6/24/2026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70375479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3647485865"/>
      </p:ext>
    </p:extLst>
  </p:cSld>
  <p:clrMapOvr>
    <a:masterClrMapping/>
  </p:clrMapOvr>
  <p:transition spd="med"/>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911574198"/>
      </p:ext>
    </p:extLst>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802849692"/>
      </p:ext>
    </p:extLst>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144301289"/>
      </p:ext>
    </p:extLst>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2821735025"/>
      </p:ext>
    </p:extLst>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1255120124"/>
      </p:ext>
    </p:extLst>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78200013"/>
      </p:ext>
    </p:extLst>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12493283"/>
      </p:ext>
    </p:extLst>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20037105"/>
      </p:ext>
    </p:extLst>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302927565"/>
      </p:ext>
    </p:extLst>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61941313"/>
      </p:ext>
    </p:extLst>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64685359"/>
      </p:ext>
    </p:extLst>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3"/>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49680054"/>
      </p:ext>
    </p:extLst>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712695842"/>
      </p:ext>
    </p:extLst>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54479913"/>
      </p:ext>
    </p:extLst>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197060996"/>
      </p:ext>
    </p:extLst>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89749567"/>
      </p:ext>
    </p:extLst>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63064816"/>
      </p:ext>
    </p:extLst>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008087651"/>
      </p:ext>
    </p:extLst>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207955539"/>
      </p:ext>
    </p:extLst>
  </p:cSld>
  <p:clrMapOvr>
    <a:masterClrMapping/>
  </p:clrMapOvr>
  <p:transition spd="med"/>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6066187"/>
      </p:ext>
    </p:extLst>
  </p:cSld>
  <p:clrMapOvr>
    <a:masterClrMapping/>
  </p:clrMapOvr>
  <p:transition spd="med"/>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5595175"/>
      </p:ext>
    </p:extLst>
  </p:cSld>
  <p:clrMapOvr>
    <a:masterClrMapping/>
  </p:clrMapOvr>
  <p:transition spd="med"/>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184777697"/>
      </p:ext>
    </p:extLst>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58608607"/>
      </p:ext>
    </p:extLst>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55465899"/>
      </p:ext>
    </p:extLst>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97708511"/>
      </p:ext>
    </p:extLst>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72131176"/>
      </p:ext>
    </p:extLst>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30797240"/>
      </p:ext>
    </p:extLst>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73766722"/>
      </p:ext>
    </p:extLst>
  </p:cSld>
  <p:clrMapOvr>
    <a:masterClrMapping/>
  </p:clrMapOvr>
  <p:transition spd="med"/>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91801167"/>
      </p:ext>
    </p:extLst>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41609624"/>
      </p:ext>
    </p:extLst>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113920805"/>
      </p:ext>
    </p:extLst>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09645447"/>
      </p:ext>
    </p:extLst>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75250819"/>
      </p:ext>
    </p:extLst>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15829089"/>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3418025"/>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835613951"/>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5"/>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1251492251"/>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989517840"/>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821540509"/>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32239889"/>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238354573"/>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365933094"/>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049071496"/>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012212737"/>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192776464"/>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6/24/2026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9181354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730112828"/>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3316165947"/>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567972302"/>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604402894"/>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141314012"/>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2310642602"/>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941469692"/>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777971739"/>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72747739"/>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671850982"/>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038501677"/>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577261913"/>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3"/>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45768442"/>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652307"/>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19544721"/>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4214012"/>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206661609"/>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56252304"/>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271920441"/>
      </p:ext>
    </p:extLst>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183081966"/>
      </p:ext>
    </p:extLst>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30694986"/>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640684344"/>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19662330"/>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66010508"/>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45617364"/>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392699636"/>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501489847"/>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10412869"/>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60565701"/>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985759335"/>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610948679"/>
      </p:ext>
    </p:extLst>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686342224"/>
      </p:ext>
    </p:extLst>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937063688"/>
      </p:ext>
    </p:extLst>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51996968"/>
      </p:ext>
    </p:extLst>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55138872"/>
      </p:ext>
    </p:extLst>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1818112388"/>
      </p:ext>
    </p:extLst>
  </p:cSld>
  <p:clrMapOvr>
    <a:masterClrMapping/>
  </p:clrMapOvr>
  <p:transition spd="med"/>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64343070"/>
      </p:ext>
    </p:extLst>
  </p:cSld>
  <p:clrMapOvr>
    <a:masterClrMapping/>
  </p:clrMapOvr>
  <p:transition spd="med"/>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5"/>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1079739169"/>
      </p:ext>
    </p:extLst>
  </p:cSld>
  <p:clrMapOvr>
    <a:masterClrMapping/>
  </p:clrMapOvr>
  <p:transition spd="med"/>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380001575"/>
      </p:ext>
    </p:extLst>
  </p:cSld>
  <p:clrMapOvr>
    <a:masterClrMapping/>
  </p:clrMapOvr>
  <p:transition spd="med"/>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3246607074"/>
      </p:ext>
    </p:extLst>
  </p:cSld>
  <p:clrMapOvr>
    <a:masterClrMapping/>
  </p:clrMapOvr>
  <p:transition spd="med"/>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709191775"/>
      </p:ext>
    </p:extLst>
  </p:cSld>
  <p:clrMapOvr>
    <a:masterClrMapping/>
  </p:clrMapOvr>
  <p:transition spd="med"/>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775346176"/>
      </p:ext>
    </p:extLst>
  </p:cSld>
  <p:clrMapOvr>
    <a:masterClrMapping/>
  </p:clrMapOvr>
  <p:transition spd="med"/>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3900268"/>
      </p:ext>
    </p:extLst>
  </p:cSld>
  <p:clrMapOvr>
    <a:masterClrMapping/>
  </p:clrMapOvr>
  <p:transition spd="med"/>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08167697"/>
      </p:ext>
    </p:extLst>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08565698"/>
      </p:ext>
    </p:extLst>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3251671294"/>
      </p:ext>
    </p:extLst>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6/24/2026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45529267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0.xml"/><Relationship Id="rId18" Type="http://schemas.openxmlformats.org/officeDocument/2006/relationships/slideLayout" Target="../slideLayouts/slideLayout65.xml"/><Relationship Id="rId26" Type="http://schemas.openxmlformats.org/officeDocument/2006/relationships/slideLayout" Target="../slideLayouts/slideLayout73.xml"/><Relationship Id="rId39" Type="http://schemas.openxmlformats.org/officeDocument/2006/relationships/slideLayout" Target="../slideLayouts/slideLayout86.xml"/><Relationship Id="rId21" Type="http://schemas.openxmlformats.org/officeDocument/2006/relationships/slideLayout" Target="../slideLayouts/slideLayout68.xml"/><Relationship Id="rId34" Type="http://schemas.openxmlformats.org/officeDocument/2006/relationships/slideLayout" Target="../slideLayouts/slideLayout81.xml"/><Relationship Id="rId42" Type="http://schemas.openxmlformats.org/officeDocument/2006/relationships/slideLayout" Target="../slideLayouts/slideLayout89.xml"/><Relationship Id="rId47" Type="http://schemas.openxmlformats.org/officeDocument/2006/relationships/slideLayout" Target="../slideLayouts/slideLayout94.xml"/><Relationship Id="rId7" Type="http://schemas.openxmlformats.org/officeDocument/2006/relationships/slideLayout" Target="../slideLayouts/slideLayout54.xml"/><Relationship Id="rId2" Type="http://schemas.openxmlformats.org/officeDocument/2006/relationships/slideLayout" Target="../slideLayouts/slideLayout49.xml"/><Relationship Id="rId16" Type="http://schemas.openxmlformats.org/officeDocument/2006/relationships/slideLayout" Target="../slideLayouts/slideLayout63.xml"/><Relationship Id="rId29" Type="http://schemas.openxmlformats.org/officeDocument/2006/relationships/slideLayout" Target="../slideLayouts/slideLayout76.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24" Type="http://schemas.openxmlformats.org/officeDocument/2006/relationships/slideLayout" Target="../slideLayouts/slideLayout71.xml"/><Relationship Id="rId32" Type="http://schemas.openxmlformats.org/officeDocument/2006/relationships/slideLayout" Target="../slideLayouts/slideLayout79.xml"/><Relationship Id="rId37" Type="http://schemas.openxmlformats.org/officeDocument/2006/relationships/slideLayout" Target="../slideLayouts/slideLayout84.xml"/><Relationship Id="rId40" Type="http://schemas.openxmlformats.org/officeDocument/2006/relationships/slideLayout" Target="../slideLayouts/slideLayout87.xml"/><Relationship Id="rId45" Type="http://schemas.openxmlformats.org/officeDocument/2006/relationships/slideLayout" Target="../slideLayouts/slideLayout92.xml"/><Relationship Id="rId5" Type="http://schemas.openxmlformats.org/officeDocument/2006/relationships/slideLayout" Target="../slideLayouts/slideLayout52.xml"/><Relationship Id="rId15" Type="http://schemas.openxmlformats.org/officeDocument/2006/relationships/slideLayout" Target="../slideLayouts/slideLayout62.xml"/><Relationship Id="rId23" Type="http://schemas.openxmlformats.org/officeDocument/2006/relationships/slideLayout" Target="../slideLayouts/slideLayout70.xml"/><Relationship Id="rId28" Type="http://schemas.openxmlformats.org/officeDocument/2006/relationships/slideLayout" Target="../slideLayouts/slideLayout75.xml"/><Relationship Id="rId36" Type="http://schemas.openxmlformats.org/officeDocument/2006/relationships/slideLayout" Target="../slideLayouts/slideLayout83.xml"/><Relationship Id="rId10" Type="http://schemas.openxmlformats.org/officeDocument/2006/relationships/slideLayout" Target="../slideLayouts/slideLayout57.xml"/><Relationship Id="rId19" Type="http://schemas.openxmlformats.org/officeDocument/2006/relationships/slideLayout" Target="../slideLayouts/slideLayout66.xml"/><Relationship Id="rId31" Type="http://schemas.openxmlformats.org/officeDocument/2006/relationships/slideLayout" Target="../slideLayouts/slideLayout78.xml"/><Relationship Id="rId44" Type="http://schemas.openxmlformats.org/officeDocument/2006/relationships/slideLayout" Target="../slideLayouts/slideLayout91.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 Id="rId22" Type="http://schemas.openxmlformats.org/officeDocument/2006/relationships/slideLayout" Target="../slideLayouts/slideLayout69.xml"/><Relationship Id="rId27" Type="http://schemas.openxmlformats.org/officeDocument/2006/relationships/slideLayout" Target="../slideLayouts/slideLayout74.xml"/><Relationship Id="rId30" Type="http://schemas.openxmlformats.org/officeDocument/2006/relationships/slideLayout" Target="../slideLayouts/slideLayout77.xml"/><Relationship Id="rId35" Type="http://schemas.openxmlformats.org/officeDocument/2006/relationships/slideLayout" Target="../slideLayouts/slideLayout82.xml"/><Relationship Id="rId43" Type="http://schemas.openxmlformats.org/officeDocument/2006/relationships/slideLayout" Target="../slideLayouts/slideLayout90.xml"/><Relationship Id="rId48" Type="http://schemas.openxmlformats.org/officeDocument/2006/relationships/theme" Target="../theme/theme2.xml"/><Relationship Id="rId8" Type="http://schemas.openxmlformats.org/officeDocument/2006/relationships/slideLayout" Target="../slideLayouts/slideLayout55.xml"/><Relationship Id="rId3" Type="http://schemas.openxmlformats.org/officeDocument/2006/relationships/slideLayout" Target="../slideLayouts/slideLayout50.xml"/><Relationship Id="rId12" Type="http://schemas.openxmlformats.org/officeDocument/2006/relationships/slideLayout" Target="../slideLayouts/slideLayout59.xml"/><Relationship Id="rId17" Type="http://schemas.openxmlformats.org/officeDocument/2006/relationships/slideLayout" Target="../slideLayouts/slideLayout64.xml"/><Relationship Id="rId25" Type="http://schemas.openxmlformats.org/officeDocument/2006/relationships/slideLayout" Target="../slideLayouts/slideLayout72.xml"/><Relationship Id="rId33" Type="http://schemas.openxmlformats.org/officeDocument/2006/relationships/slideLayout" Target="../slideLayouts/slideLayout80.xml"/><Relationship Id="rId38" Type="http://schemas.openxmlformats.org/officeDocument/2006/relationships/slideLayout" Target="../slideLayouts/slideLayout85.xml"/><Relationship Id="rId46" Type="http://schemas.openxmlformats.org/officeDocument/2006/relationships/slideLayout" Target="../slideLayouts/slideLayout93.xml"/><Relationship Id="rId20" Type="http://schemas.openxmlformats.org/officeDocument/2006/relationships/slideLayout" Target="../slideLayouts/slideLayout67.xml"/><Relationship Id="rId41" Type="http://schemas.openxmlformats.org/officeDocument/2006/relationships/slideLayout" Target="../slideLayouts/slideLayout88.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107.xml"/><Relationship Id="rId18" Type="http://schemas.openxmlformats.org/officeDocument/2006/relationships/slideLayout" Target="../slideLayouts/slideLayout112.xml"/><Relationship Id="rId26" Type="http://schemas.openxmlformats.org/officeDocument/2006/relationships/slideLayout" Target="../slideLayouts/slideLayout120.xml"/><Relationship Id="rId39" Type="http://schemas.openxmlformats.org/officeDocument/2006/relationships/slideLayout" Target="../slideLayouts/slideLayout133.xml"/><Relationship Id="rId21" Type="http://schemas.openxmlformats.org/officeDocument/2006/relationships/slideLayout" Target="../slideLayouts/slideLayout115.xml"/><Relationship Id="rId34" Type="http://schemas.openxmlformats.org/officeDocument/2006/relationships/slideLayout" Target="../slideLayouts/slideLayout128.xml"/><Relationship Id="rId42" Type="http://schemas.openxmlformats.org/officeDocument/2006/relationships/slideLayout" Target="../slideLayouts/slideLayout136.xml"/><Relationship Id="rId47" Type="http://schemas.openxmlformats.org/officeDocument/2006/relationships/slideLayout" Target="../slideLayouts/slideLayout141.xml"/><Relationship Id="rId7" Type="http://schemas.openxmlformats.org/officeDocument/2006/relationships/slideLayout" Target="../slideLayouts/slideLayout101.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29" Type="http://schemas.openxmlformats.org/officeDocument/2006/relationships/slideLayout" Target="../slideLayouts/slideLayout123.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24" Type="http://schemas.openxmlformats.org/officeDocument/2006/relationships/slideLayout" Target="../slideLayouts/slideLayout118.xml"/><Relationship Id="rId32" Type="http://schemas.openxmlformats.org/officeDocument/2006/relationships/slideLayout" Target="../slideLayouts/slideLayout126.xml"/><Relationship Id="rId37" Type="http://schemas.openxmlformats.org/officeDocument/2006/relationships/slideLayout" Target="../slideLayouts/slideLayout131.xml"/><Relationship Id="rId40" Type="http://schemas.openxmlformats.org/officeDocument/2006/relationships/slideLayout" Target="../slideLayouts/slideLayout134.xml"/><Relationship Id="rId45" Type="http://schemas.openxmlformats.org/officeDocument/2006/relationships/slideLayout" Target="../slideLayouts/slideLayout139.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23" Type="http://schemas.openxmlformats.org/officeDocument/2006/relationships/slideLayout" Target="../slideLayouts/slideLayout117.xml"/><Relationship Id="rId28" Type="http://schemas.openxmlformats.org/officeDocument/2006/relationships/slideLayout" Target="../slideLayouts/slideLayout122.xml"/><Relationship Id="rId36" Type="http://schemas.openxmlformats.org/officeDocument/2006/relationships/slideLayout" Target="../slideLayouts/slideLayout130.xml"/><Relationship Id="rId10" Type="http://schemas.openxmlformats.org/officeDocument/2006/relationships/slideLayout" Target="../slideLayouts/slideLayout104.xml"/><Relationship Id="rId19" Type="http://schemas.openxmlformats.org/officeDocument/2006/relationships/slideLayout" Target="../slideLayouts/slideLayout113.xml"/><Relationship Id="rId31" Type="http://schemas.openxmlformats.org/officeDocument/2006/relationships/slideLayout" Target="../slideLayouts/slideLayout125.xml"/><Relationship Id="rId44" Type="http://schemas.openxmlformats.org/officeDocument/2006/relationships/slideLayout" Target="../slideLayouts/slideLayout138.xml"/><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 Id="rId22" Type="http://schemas.openxmlformats.org/officeDocument/2006/relationships/slideLayout" Target="../slideLayouts/slideLayout116.xml"/><Relationship Id="rId27" Type="http://schemas.openxmlformats.org/officeDocument/2006/relationships/slideLayout" Target="../slideLayouts/slideLayout121.xml"/><Relationship Id="rId30" Type="http://schemas.openxmlformats.org/officeDocument/2006/relationships/slideLayout" Target="../slideLayouts/slideLayout124.xml"/><Relationship Id="rId35" Type="http://schemas.openxmlformats.org/officeDocument/2006/relationships/slideLayout" Target="../slideLayouts/slideLayout129.xml"/><Relationship Id="rId43" Type="http://schemas.openxmlformats.org/officeDocument/2006/relationships/slideLayout" Target="../slideLayouts/slideLayout137.xml"/><Relationship Id="rId48" Type="http://schemas.openxmlformats.org/officeDocument/2006/relationships/theme" Target="../theme/theme3.xml"/><Relationship Id="rId8" Type="http://schemas.openxmlformats.org/officeDocument/2006/relationships/slideLayout" Target="../slideLayouts/slideLayout102.xml"/><Relationship Id="rId3" Type="http://schemas.openxmlformats.org/officeDocument/2006/relationships/slideLayout" Target="../slideLayouts/slideLayout97.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5" Type="http://schemas.openxmlformats.org/officeDocument/2006/relationships/slideLayout" Target="../slideLayouts/slideLayout119.xml"/><Relationship Id="rId33" Type="http://schemas.openxmlformats.org/officeDocument/2006/relationships/slideLayout" Target="../slideLayouts/slideLayout127.xml"/><Relationship Id="rId38" Type="http://schemas.openxmlformats.org/officeDocument/2006/relationships/slideLayout" Target="../slideLayouts/slideLayout132.xml"/><Relationship Id="rId46" Type="http://schemas.openxmlformats.org/officeDocument/2006/relationships/slideLayout" Target="../slideLayouts/slideLayout140.xml"/><Relationship Id="rId20" Type="http://schemas.openxmlformats.org/officeDocument/2006/relationships/slideLayout" Target="../slideLayouts/slideLayout114.xml"/><Relationship Id="rId41" Type="http://schemas.openxmlformats.org/officeDocument/2006/relationships/slideLayout" Target="../slideLayouts/slideLayout135.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54.xml"/><Relationship Id="rId18" Type="http://schemas.openxmlformats.org/officeDocument/2006/relationships/slideLayout" Target="../slideLayouts/slideLayout159.xml"/><Relationship Id="rId26" Type="http://schemas.openxmlformats.org/officeDocument/2006/relationships/slideLayout" Target="../slideLayouts/slideLayout167.xml"/><Relationship Id="rId39" Type="http://schemas.openxmlformats.org/officeDocument/2006/relationships/slideLayout" Target="../slideLayouts/slideLayout180.xml"/><Relationship Id="rId21" Type="http://schemas.openxmlformats.org/officeDocument/2006/relationships/slideLayout" Target="../slideLayouts/slideLayout162.xml"/><Relationship Id="rId34" Type="http://schemas.openxmlformats.org/officeDocument/2006/relationships/slideLayout" Target="../slideLayouts/slideLayout175.xml"/><Relationship Id="rId42" Type="http://schemas.openxmlformats.org/officeDocument/2006/relationships/slideLayout" Target="../slideLayouts/slideLayout183.xml"/><Relationship Id="rId47" Type="http://schemas.openxmlformats.org/officeDocument/2006/relationships/slideLayout" Target="../slideLayouts/slideLayout188.xml"/><Relationship Id="rId7" Type="http://schemas.openxmlformats.org/officeDocument/2006/relationships/slideLayout" Target="../slideLayouts/slideLayout148.xml"/><Relationship Id="rId2" Type="http://schemas.openxmlformats.org/officeDocument/2006/relationships/slideLayout" Target="../slideLayouts/slideLayout143.xml"/><Relationship Id="rId16" Type="http://schemas.openxmlformats.org/officeDocument/2006/relationships/slideLayout" Target="../slideLayouts/slideLayout157.xml"/><Relationship Id="rId29" Type="http://schemas.openxmlformats.org/officeDocument/2006/relationships/slideLayout" Target="../slideLayouts/slideLayout170.xml"/><Relationship Id="rId1" Type="http://schemas.openxmlformats.org/officeDocument/2006/relationships/slideLayout" Target="../slideLayouts/slideLayout142.xml"/><Relationship Id="rId6" Type="http://schemas.openxmlformats.org/officeDocument/2006/relationships/slideLayout" Target="../slideLayouts/slideLayout147.xml"/><Relationship Id="rId11" Type="http://schemas.openxmlformats.org/officeDocument/2006/relationships/slideLayout" Target="../slideLayouts/slideLayout152.xml"/><Relationship Id="rId24" Type="http://schemas.openxmlformats.org/officeDocument/2006/relationships/slideLayout" Target="../slideLayouts/slideLayout165.xml"/><Relationship Id="rId32" Type="http://schemas.openxmlformats.org/officeDocument/2006/relationships/slideLayout" Target="../slideLayouts/slideLayout173.xml"/><Relationship Id="rId37" Type="http://schemas.openxmlformats.org/officeDocument/2006/relationships/slideLayout" Target="../slideLayouts/slideLayout178.xml"/><Relationship Id="rId40" Type="http://schemas.openxmlformats.org/officeDocument/2006/relationships/slideLayout" Target="../slideLayouts/slideLayout181.xml"/><Relationship Id="rId45" Type="http://schemas.openxmlformats.org/officeDocument/2006/relationships/slideLayout" Target="../slideLayouts/slideLayout186.xml"/><Relationship Id="rId5" Type="http://schemas.openxmlformats.org/officeDocument/2006/relationships/slideLayout" Target="../slideLayouts/slideLayout146.xml"/><Relationship Id="rId15" Type="http://schemas.openxmlformats.org/officeDocument/2006/relationships/slideLayout" Target="../slideLayouts/slideLayout156.xml"/><Relationship Id="rId23" Type="http://schemas.openxmlformats.org/officeDocument/2006/relationships/slideLayout" Target="../slideLayouts/slideLayout164.xml"/><Relationship Id="rId28" Type="http://schemas.openxmlformats.org/officeDocument/2006/relationships/slideLayout" Target="../slideLayouts/slideLayout169.xml"/><Relationship Id="rId36" Type="http://schemas.openxmlformats.org/officeDocument/2006/relationships/slideLayout" Target="../slideLayouts/slideLayout177.xml"/><Relationship Id="rId10" Type="http://schemas.openxmlformats.org/officeDocument/2006/relationships/slideLayout" Target="../slideLayouts/slideLayout151.xml"/><Relationship Id="rId19" Type="http://schemas.openxmlformats.org/officeDocument/2006/relationships/slideLayout" Target="../slideLayouts/slideLayout160.xml"/><Relationship Id="rId31" Type="http://schemas.openxmlformats.org/officeDocument/2006/relationships/slideLayout" Target="../slideLayouts/slideLayout172.xml"/><Relationship Id="rId44" Type="http://schemas.openxmlformats.org/officeDocument/2006/relationships/slideLayout" Target="../slideLayouts/slideLayout185.xml"/><Relationship Id="rId4" Type="http://schemas.openxmlformats.org/officeDocument/2006/relationships/slideLayout" Target="../slideLayouts/slideLayout145.xml"/><Relationship Id="rId9" Type="http://schemas.openxmlformats.org/officeDocument/2006/relationships/slideLayout" Target="../slideLayouts/slideLayout150.xml"/><Relationship Id="rId14" Type="http://schemas.openxmlformats.org/officeDocument/2006/relationships/slideLayout" Target="../slideLayouts/slideLayout155.xml"/><Relationship Id="rId22" Type="http://schemas.openxmlformats.org/officeDocument/2006/relationships/slideLayout" Target="../slideLayouts/slideLayout163.xml"/><Relationship Id="rId27" Type="http://schemas.openxmlformats.org/officeDocument/2006/relationships/slideLayout" Target="../slideLayouts/slideLayout168.xml"/><Relationship Id="rId30" Type="http://schemas.openxmlformats.org/officeDocument/2006/relationships/slideLayout" Target="../slideLayouts/slideLayout171.xml"/><Relationship Id="rId35" Type="http://schemas.openxmlformats.org/officeDocument/2006/relationships/slideLayout" Target="../slideLayouts/slideLayout176.xml"/><Relationship Id="rId43" Type="http://schemas.openxmlformats.org/officeDocument/2006/relationships/slideLayout" Target="../slideLayouts/slideLayout184.xml"/><Relationship Id="rId48" Type="http://schemas.openxmlformats.org/officeDocument/2006/relationships/theme" Target="../theme/theme4.xml"/><Relationship Id="rId8" Type="http://schemas.openxmlformats.org/officeDocument/2006/relationships/slideLayout" Target="../slideLayouts/slideLayout149.xml"/><Relationship Id="rId3" Type="http://schemas.openxmlformats.org/officeDocument/2006/relationships/slideLayout" Target="../slideLayouts/slideLayout144.xml"/><Relationship Id="rId12" Type="http://schemas.openxmlformats.org/officeDocument/2006/relationships/slideLayout" Target="../slideLayouts/slideLayout153.xml"/><Relationship Id="rId17" Type="http://schemas.openxmlformats.org/officeDocument/2006/relationships/slideLayout" Target="../slideLayouts/slideLayout158.xml"/><Relationship Id="rId25" Type="http://schemas.openxmlformats.org/officeDocument/2006/relationships/slideLayout" Target="../slideLayouts/slideLayout166.xml"/><Relationship Id="rId33" Type="http://schemas.openxmlformats.org/officeDocument/2006/relationships/slideLayout" Target="../slideLayouts/slideLayout174.xml"/><Relationship Id="rId38" Type="http://schemas.openxmlformats.org/officeDocument/2006/relationships/slideLayout" Target="../slideLayouts/slideLayout179.xml"/><Relationship Id="rId46" Type="http://schemas.openxmlformats.org/officeDocument/2006/relationships/slideLayout" Target="../slideLayouts/slideLayout187.xml"/><Relationship Id="rId20" Type="http://schemas.openxmlformats.org/officeDocument/2006/relationships/slideLayout" Target="../slideLayouts/slideLayout161.xml"/><Relationship Id="rId41" Type="http://schemas.openxmlformats.org/officeDocument/2006/relationships/slideLayout" Target="../slideLayouts/slideLayout18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16264926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100670216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 id="2147483727" r:id="rId19"/>
    <p:sldLayoutId id="2147483728" r:id="rId20"/>
    <p:sldLayoutId id="2147483729" r:id="rId21"/>
    <p:sldLayoutId id="2147483730" r:id="rId22"/>
    <p:sldLayoutId id="2147483731" r:id="rId23"/>
    <p:sldLayoutId id="2147483732" r:id="rId24"/>
    <p:sldLayoutId id="2147483733" r:id="rId25"/>
    <p:sldLayoutId id="2147483734" r:id="rId26"/>
    <p:sldLayoutId id="2147483735" r:id="rId27"/>
    <p:sldLayoutId id="2147483736" r:id="rId28"/>
    <p:sldLayoutId id="2147483737" r:id="rId29"/>
    <p:sldLayoutId id="2147483738" r:id="rId30"/>
    <p:sldLayoutId id="2147483739" r:id="rId31"/>
    <p:sldLayoutId id="2147483740" r:id="rId32"/>
    <p:sldLayoutId id="2147483741" r:id="rId33"/>
    <p:sldLayoutId id="2147483742" r:id="rId34"/>
    <p:sldLayoutId id="2147483743" r:id="rId35"/>
    <p:sldLayoutId id="2147483744" r:id="rId36"/>
    <p:sldLayoutId id="2147483745" r:id="rId37"/>
    <p:sldLayoutId id="2147483746" r:id="rId38"/>
    <p:sldLayoutId id="2147483747" r:id="rId39"/>
    <p:sldLayoutId id="2147483748" r:id="rId40"/>
    <p:sldLayoutId id="2147483749" r:id="rId41"/>
    <p:sldLayoutId id="2147483750" r:id="rId42"/>
    <p:sldLayoutId id="2147483751" r:id="rId43"/>
    <p:sldLayoutId id="2147483752" r:id="rId44"/>
    <p:sldLayoutId id="2147483753" r:id="rId45"/>
    <p:sldLayoutId id="2147483754" r:id="rId46"/>
    <p:sldLayoutId id="2147483755"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4072690353"/>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 id="2147483774" r:id="rId18"/>
    <p:sldLayoutId id="2147483775" r:id="rId19"/>
    <p:sldLayoutId id="2147483776" r:id="rId20"/>
    <p:sldLayoutId id="2147483777" r:id="rId21"/>
    <p:sldLayoutId id="2147483778" r:id="rId22"/>
    <p:sldLayoutId id="2147483779" r:id="rId23"/>
    <p:sldLayoutId id="2147483780" r:id="rId24"/>
    <p:sldLayoutId id="2147483781" r:id="rId25"/>
    <p:sldLayoutId id="2147483782" r:id="rId26"/>
    <p:sldLayoutId id="2147483783" r:id="rId27"/>
    <p:sldLayoutId id="2147483784" r:id="rId28"/>
    <p:sldLayoutId id="2147483785" r:id="rId29"/>
    <p:sldLayoutId id="2147483786" r:id="rId30"/>
    <p:sldLayoutId id="2147483787" r:id="rId31"/>
    <p:sldLayoutId id="2147483788" r:id="rId32"/>
    <p:sldLayoutId id="2147483789" r:id="rId33"/>
    <p:sldLayoutId id="2147483790" r:id="rId34"/>
    <p:sldLayoutId id="2147483791" r:id="rId35"/>
    <p:sldLayoutId id="2147483792" r:id="rId36"/>
    <p:sldLayoutId id="2147483793" r:id="rId37"/>
    <p:sldLayoutId id="2147483794" r:id="rId38"/>
    <p:sldLayoutId id="2147483795" r:id="rId39"/>
    <p:sldLayoutId id="2147483796" r:id="rId40"/>
    <p:sldLayoutId id="2147483797" r:id="rId41"/>
    <p:sldLayoutId id="2147483798" r:id="rId42"/>
    <p:sldLayoutId id="2147483799" r:id="rId43"/>
    <p:sldLayoutId id="2147483800" r:id="rId44"/>
    <p:sldLayoutId id="2147483801" r:id="rId45"/>
    <p:sldLayoutId id="2147483802" r:id="rId46"/>
    <p:sldLayoutId id="2147483803"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331702538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 id="2147483832" r:id="rId28"/>
    <p:sldLayoutId id="2147483833" r:id="rId29"/>
    <p:sldLayoutId id="2147483834" r:id="rId30"/>
    <p:sldLayoutId id="2147483835" r:id="rId31"/>
    <p:sldLayoutId id="2147483836" r:id="rId32"/>
    <p:sldLayoutId id="2147483837" r:id="rId33"/>
    <p:sldLayoutId id="2147483838" r:id="rId34"/>
    <p:sldLayoutId id="2147483839" r:id="rId35"/>
    <p:sldLayoutId id="2147483840" r:id="rId36"/>
    <p:sldLayoutId id="2147483841" r:id="rId37"/>
    <p:sldLayoutId id="2147483842" r:id="rId38"/>
    <p:sldLayoutId id="2147483843" r:id="rId39"/>
    <p:sldLayoutId id="2147483844" r:id="rId40"/>
    <p:sldLayoutId id="2147483845" r:id="rId41"/>
    <p:sldLayoutId id="2147483846" r:id="rId42"/>
    <p:sldLayoutId id="2147483847" r:id="rId43"/>
    <p:sldLayoutId id="2147483848" r:id="rId44"/>
    <p:sldLayoutId id="2147483849" r:id="rId45"/>
    <p:sldLayoutId id="2147483850" r:id="rId46"/>
    <p:sldLayoutId id="2147483851"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8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6.xml"/></Relationships>
</file>

<file path=ppt/slides/_rels/slide3.xml.rels><?xml version="1.0" encoding="UTF-8" standalone="yes"?>
<Relationships xmlns="http://schemas.openxmlformats.org/package/2006/relationships"><Relationship Id="rId3" Type="http://schemas.openxmlformats.org/officeDocument/2006/relationships/hyperlink" Target="https://code.visualstudio.com/shortcuts/keyboard-shortcuts-windows.pdf" TargetMode="External"/><Relationship Id="rId2" Type="http://schemas.openxmlformats.org/officeDocument/2006/relationships/image" Target="../media/image5.png"/><Relationship Id="rId1" Type="http://schemas.openxmlformats.org/officeDocument/2006/relationships/slideLayout" Target="../slideLayouts/slideLayout188.xml"/><Relationship Id="rId5" Type="http://schemas.openxmlformats.org/officeDocument/2006/relationships/hyperlink" Target="https://microsoft.github.io/language-server-protocol/" TargetMode="External"/><Relationship Id="rId4" Type="http://schemas.openxmlformats.org/officeDocument/2006/relationships/hyperlink" Target="https://code.visualstudio.com/shortcuts/keyboard-shortcuts-macos.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8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88.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88.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8.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44.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144.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4.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8.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8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88.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88.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18.sv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88.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188.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88.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88.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188.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1.xml"/><Relationship Id="rId1" Type="http://schemas.openxmlformats.org/officeDocument/2006/relationships/slideLayout" Target="../slideLayouts/slideLayout18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4.xml"/></Relationships>
</file>

<file path=ppt/slides/_rels/slide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44.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188.xml"/><Relationship Id="rId6" Type="http://schemas.openxmlformats.org/officeDocument/2006/relationships/image" Target="../media/image42.png"/><Relationship Id="rId5" Type="http://schemas.openxmlformats.org/officeDocument/2006/relationships/image" Target="../media/image43.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8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34.xml.rels><?xml version="1.0" encoding="UTF-8" standalone="yes"?>
<Relationships xmlns="http://schemas.openxmlformats.org/package/2006/relationships"><Relationship Id="rId3" Type="http://schemas.openxmlformats.org/officeDocument/2006/relationships/hyperlink" Target="https://code.visualstudio.com/download" TargetMode="External"/><Relationship Id="rId2" Type="http://schemas.openxmlformats.org/officeDocument/2006/relationships/hyperlink" Target="https://code.visualstudio.com/docs/introvideos/basics#_helpful-shortcuts" TargetMode="External"/><Relationship Id="rId1" Type="http://schemas.openxmlformats.org/officeDocument/2006/relationships/slideLayout" Target="../slideLayouts/slideLayout188.xml"/><Relationship Id="rId5" Type="http://schemas.openxmlformats.org/officeDocument/2006/relationships/image" Target="../media/image48.png"/><Relationship Id="rId4" Type="http://schemas.openxmlformats.org/officeDocument/2006/relationships/hyperlink" Target="https://code.visualstudio.com/docs/introvideos/basics#_next-vide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A2D951-ACA0-4F0B-98CA-BFE906D35E6B}"/>
              </a:ext>
            </a:extLst>
          </p:cNvPr>
          <p:cNvSpPr/>
          <p:nvPr/>
        </p:nvSpPr>
        <p:spPr bwMode="auto">
          <a:xfrm>
            <a:off x="0" y="0"/>
            <a:ext cx="12192000" cy="6858000"/>
          </a:xfrm>
          <a:prstGeom prst="rect">
            <a:avLst/>
          </a:prstGeom>
          <a:solidFill>
            <a:schemeClr val="tx2"/>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pic>
        <p:nvPicPr>
          <p:cNvPr id="5" name="Picture 4" descr="A blue and white dot pattern&#10;&#10;Description automatically generated">
            <a:extLst>
              <a:ext uri="{FF2B5EF4-FFF2-40B4-BE49-F238E27FC236}">
                <a16:creationId xmlns:a16="http://schemas.microsoft.com/office/drawing/2014/main" id="{79103FA5-D17B-92E3-3542-4991FCE216EE}"/>
              </a:ext>
            </a:extLst>
          </p:cNvPr>
          <p:cNvPicPr>
            <a:picLocks noChangeAspect="1"/>
          </p:cNvPicPr>
          <p:nvPr/>
        </p:nvPicPr>
        <p:blipFill rotWithShape="1">
          <a:blip r:embed="rId2">
            <a:alphaModFix amt="75000"/>
            <a:extLst>
              <a:ext uri="{BEBA8EAE-BF5A-486C-A8C5-ECC9F3942E4B}">
                <a14:imgProps xmlns:a14="http://schemas.microsoft.com/office/drawing/2010/main">
                  <a14:imgLayer r:embed="rId3">
                    <a14:imgEffect>
                      <a14:colorTemperature colorTemp="3652"/>
                    </a14:imgEffect>
                    <a14:imgEffect>
                      <a14:saturation sat="114000"/>
                    </a14:imgEffect>
                    <a14:imgEffect>
                      <a14:brightnessContrast bright="-17000"/>
                    </a14:imgEffect>
                  </a14:imgLayer>
                </a14:imgProps>
              </a:ext>
            </a:extLst>
          </a:blip>
          <a:srcRect l="12401" t="25521" r="22321" b="25519"/>
          <a:stretch/>
        </p:blipFill>
        <p:spPr>
          <a:xfrm>
            <a:off x="0" y="0"/>
            <a:ext cx="12192001" cy="6858000"/>
          </a:xfrm>
          <a:prstGeom prst="rect">
            <a:avLst/>
          </a:prstGeom>
        </p:spPr>
      </p:pic>
      <p:sp>
        <p:nvSpPr>
          <p:cNvPr id="2" name="Title 1">
            <a:extLst>
              <a:ext uri="{FF2B5EF4-FFF2-40B4-BE49-F238E27FC236}">
                <a16:creationId xmlns:a16="http://schemas.microsoft.com/office/drawing/2014/main" id="{0E2D04FA-B32C-E1F8-0150-CE4EF2627040}"/>
              </a:ext>
            </a:extLst>
          </p:cNvPr>
          <p:cNvSpPr>
            <a:spLocks noGrp="1"/>
          </p:cNvSpPr>
          <p:nvPr>
            <p:ph type="ctrTitle"/>
          </p:nvPr>
        </p:nvSpPr>
        <p:spPr>
          <a:xfrm>
            <a:off x="701040" y="652621"/>
            <a:ext cx="10920984" cy="1895157"/>
          </a:xfrm>
        </p:spPr>
        <p:txBody>
          <a:bodyPr anchor="t"/>
          <a:lstStyle/>
          <a:p>
            <a:pPr algn="l"/>
            <a:r>
              <a:rPr lang="en-US">
                <a:solidFill>
                  <a:schemeClr val="bg2"/>
                </a:solidFill>
              </a:rPr>
              <a:t>IDz for Visual Studio Code </a:t>
            </a:r>
            <a:br>
              <a:rPr lang="en-US">
                <a:solidFill>
                  <a:schemeClr val="bg2"/>
                </a:solidFill>
              </a:rPr>
            </a:br>
            <a:r>
              <a:rPr lang="en-US">
                <a:solidFill>
                  <a:schemeClr val="bg2"/>
                </a:solidFill>
              </a:rPr>
              <a:t>for IDz Eclipse Developers</a:t>
            </a:r>
          </a:p>
        </p:txBody>
      </p:sp>
      <p:sp>
        <p:nvSpPr>
          <p:cNvPr id="3" name="Subtitle 2">
            <a:extLst>
              <a:ext uri="{FF2B5EF4-FFF2-40B4-BE49-F238E27FC236}">
                <a16:creationId xmlns:a16="http://schemas.microsoft.com/office/drawing/2014/main" id="{A7A32846-54AA-7C23-FB3B-C140275EA077}"/>
              </a:ext>
            </a:extLst>
          </p:cNvPr>
          <p:cNvSpPr>
            <a:spLocks noGrp="1"/>
          </p:cNvSpPr>
          <p:nvPr>
            <p:ph type="subTitle" idx="1"/>
          </p:nvPr>
        </p:nvSpPr>
        <p:spPr>
          <a:xfrm>
            <a:off x="353568" y="6205379"/>
            <a:ext cx="6065520" cy="414877"/>
          </a:xfrm>
        </p:spPr>
        <p:txBody>
          <a:bodyPr/>
          <a:lstStyle/>
          <a:p>
            <a:pPr algn="l"/>
            <a:r>
              <a:rPr lang="en-US">
                <a:solidFill>
                  <a:schemeClr val="bg2"/>
                </a:solidFill>
              </a:rPr>
              <a:t>Chris Sayles – </a:t>
            </a:r>
            <a:r>
              <a:rPr lang="en-US" err="1">
                <a:solidFill>
                  <a:schemeClr val="bg2"/>
                </a:solidFill>
              </a:rPr>
              <a:t>christopher.sayles@ibm.com</a:t>
            </a:r>
            <a:endParaRPr lang="en-US">
              <a:solidFill>
                <a:schemeClr val="bg2"/>
              </a:solidFill>
            </a:endParaRPr>
          </a:p>
        </p:txBody>
      </p:sp>
      <p:sp>
        <p:nvSpPr>
          <p:cNvPr id="6" name="Subtitle 2">
            <a:extLst>
              <a:ext uri="{FF2B5EF4-FFF2-40B4-BE49-F238E27FC236}">
                <a16:creationId xmlns:a16="http://schemas.microsoft.com/office/drawing/2014/main" id="{7E33DE3E-AC2B-C633-286C-47124B2D5A72}"/>
              </a:ext>
            </a:extLst>
          </p:cNvPr>
          <p:cNvSpPr txBox="1">
            <a:spLocks/>
          </p:cNvSpPr>
          <p:nvPr/>
        </p:nvSpPr>
        <p:spPr>
          <a:xfrm>
            <a:off x="5980178" y="6241955"/>
            <a:ext cx="6065520" cy="414877"/>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lstStyle>
            <a:lvl1pPr marL="0" marR="0" indent="0" algn="ctr" defTabSz="1218956" rtl="0" eaLnBrk="1" latinLnBrk="0" hangingPunct="1">
              <a:lnSpc>
                <a:spcPct val="110000"/>
              </a:lnSpc>
              <a:spcBef>
                <a:spcPts val="0"/>
              </a:spcBef>
              <a:spcAft>
                <a:spcPts val="0"/>
              </a:spcAft>
              <a:buClrTx/>
              <a:buSzTx/>
              <a:buFontTx/>
              <a:buNone/>
              <a:tabLst/>
              <a:defRPr sz="2400" b="0" i="0" u="none" strike="noStrike" cap="none" spc="0" baseline="0">
                <a:solidFill>
                  <a:schemeClr val="tx1"/>
                </a:solidFill>
                <a:uFillTx/>
                <a:latin typeface="+mj-lt"/>
                <a:ea typeface="+mj-ea"/>
                <a:cs typeface="+mj-cs"/>
                <a:sym typeface="IBM Plex Sans Light"/>
              </a:defRPr>
            </a:lvl1pPr>
            <a:lvl2pPr marL="457200" marR="0" indent="0" algn="ctr" defTabSz="1218956" rtl="0" eaLnBrk="1" latinLnBrk="0" hangingPunct="1">
              <a:lnSpc>
                <a:spcPct val="110000"/>
              </a:lnSpc>
              <a:spcBef>
                <a:spcPts val="0"/>
              </a:spcBef>
              <a:spcAft>
                <a:spcPts val="0"/>
              </a:spcAft>
              <a:buClrTx/>
              <a:buSzPct val="100000"/>
              <a:buFontTx/>
              <a:buNone/>
              <a:tabLst/>
              <a:defRPr sz="2000" b="0" i="0" u="none" strike="noStrike" cap="none" spc="0" baseline="0">
                <a:solidFill>
                  <a:schemeClr val="tx1"/>
                </a:solidFill>
                <a:uFillTx/>
                <a:latin typeface="+mj-lt"/>
                <a:ea typeface="+mj-ea"/>
                <a:cs typeface="+mj-cs"/>
                <a:sym typeface="IBM Plex Sans Light"/>
              </a:defRPr>
            </a:lvl2pPr>
            <a:lvl3pPr marL="914400" marR="0" indent="0" algn="ctr" defTabSz="1218956" rtl="0" eaLnBrk="1" latinLnBrk="0" hangingPunct="1">
              <a:lnSpc>
                <a:spcPct val="110000"/>
              </a:lnSpc>
              <a:spcBef>
                <a:spcPts val="0"/>
              </a:spcBef>
              <a:spcAft>
                <a:spcPts val="0"/>
              </a:spcAft>
              <a:buClrTx/>
              <a:buSzPct val="100000"/>
              <a:buFontTx/>
              <a:buNone/>
              <a:tabLst/>
              <a:defRPr sz="1800" b="0" i="0" u="none" strike="noStrike" cap="none" spc="0" baseline="0">
                <a:solidFill>
                  <a:schemeClr val="tx1"/>
                </a:solidFill>
                <a:uFillTx/>
                <a:latin typeface="+mj-lt"/>
                <a:ea typeface="+mj-ea"/>
                <a:cs typeface="+mj-cs"/>
                <a:sym typeface="IBM Plex Sans Light"/>
              </a:defRPr>
            </a:lvl3pPr>
            <a:lvl4pPr marL="1371600" marR="0" indent="0" algn="ctr" defTabSz="1218956" rtl="0" eaLnBrk="1" latinLnBrk="0" hangingPunct="1">
              <a:lnSpc>
                <a:spcPct val="110000"/>
              </a:lnSpc>
              <a:spcBef>
                <a:spcPts val="0"/>
              </a:spcBef>
              <a:spcAft>
                <a:spcPts val="0"/>
              </a:spcAft>
              <a:buClrTx/>
              <a:buSzPct val="100000"/>
              <a:buFontTx/>
              <a:buNone/>
              <a:tabLst/>
              <a:defRPr sz="1600" b="0" i="0" u="none" strike="noStrike" cap="none" spc="0" baseline="0">
                <a:solidFill>
                  <a:schemeClr val="tx1"/>
                </a:solidFill>
                <a:uFillTx/>
                <a:latin typeface="+mj-lt"/>
                <a:ea typeface="+mj-ea"/>
                <a:cs typeface="+mj-cs"/>
                <a:sym typeface="IBM Plex Sans Light"/>
              </a:defRPr>
            </a:lvl4pPr>
            <a:lvl5pPr marL="1828800" marR="0" indent="0" algn="ctr" defTabSz="1218956" rtl="0" eaLnBrk="1" latinLnBrk="0" hangingPunct="1">
              <a:lnSpc>
                <a:spcPct val="110000"/>
              </a:lnSpc>
              <a:spcBef>
                <a:spcPts val="1450"/>
              </a:spcBef>
              <a:spcAft>
                <a:spcPts val="0"/>
              </a:spcAft>
              <a:buClrTx/>
              <a:buSzPct val="100000"/>
              <a:buFont typeface="Arial" panose="020B0604020202020204" pitchFamily="34" charset="0"/>
              <a:buNone/>
              <a:tabLst/>
              <a:defRPr sz="1600" b="0" i="0" u="none" strike="noStrike" cap="none" spc="0" baseline="0">
                <a:solidFill>
                  <a:srgbClr val="000000"/>
                </a:solidFill>
                <a:uFillTx/>
                <a:latin typeface="+mj-lt"/>
                <a:ea typeface="+mj-ea"/>
                <a:cs typeface="+mj-cs"/>
                <a:sym typeface="IBM Plex Sans Light"/>
              </a:defRPr>
            </a:lvl5pPr>
            <a:lvl6pPr marL="22860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6pPr>
            <a:lvl7pPr marL="27432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7pPr>
            <a:lvl8pPr marL="32004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8pPr>
            <a:lvl9pPr marL="36576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9pPr>
          </a:lstStyle>
          <a:p>
            <a:pPr algn="r"/>
            <a:r>
              <a:rPr lang="en-US" kern="0">
                <a:solidFill>
                  <a:schemeClr val="bg2"/>
                </a:solidFill>
              </a:rPr>
              <a:t>© IBM 2024</a:t>
            </a:r>
          </a:p>
        </p:txBody>
      </p:sp>
    </p:spTree>
    <p:extLst>
      <p:ext uri="{BB962C8B-B14F-4D97-AF65-F5344CB8AC3E}">
        <p14:creationId xmlns:p14="http://schemas.microsoft.com/office/powerpoint/2010/main" val="1954325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2242CB5-83E6-D229-69F5-6BABF57F4574}"/>
              </a:ext>
            </a:extLst>
          </p:cNvPr>
          <p:cNvSpPr>
            <a:spLocks noGrp="1"/>
          </p:cNvSpPr>
          <p:nvPr>
            <p:ph type="title"/>
          </p:nvPr>
        </p:nvSpPr>
        <p:spPr>
          <a:xfrm>
            <a:off x="287999" y="192024"/>
            <a:ext cx="6126054" cy="5239544"/>
          </a:xfrm>
        </p:spPr>
        <p:txBody>
          <a:bodyPr/>
          <a:lstStyle/>
          <a:p>
            <a:r>
              <a:rPr lang="en-US" sz="3300" dirty="0"/>
              <a:t>Module 2 – Editing Code</a:t>
            </a:r>
            <a:br>
              <a:rPr lang="en-US" dirty="0"/>
            </a:br>
            <a:br>
              <a:rPr lang="en-US" sz="1600" dirty="0"/>
            </a:br>
            <a:r>
              <a:rPr lang="en-US" sz="1600" dirty="0"/>
              <a:t>- </a:t>
            </a:r>
            <a:r>
              <a:rPr lang="en-US" sz="1200" dirty="0">
                <a:latin typeface="IBM Plex Sans SemiBold" panose="020B0703050203000203" pitchFamily="34" charset="0"/>
              </a:rPr>
              <a:t>Navigate confidently in Visual Studio Code.</a:t>
            </a:r>
            <a:br>
              <a:rPr lang="en-US" sz="1000" dirty="0">
                <a:latin typeface="IBM Plex Sans SemiBold" panose="020B0703050203000203" pitchFamily="34" charset="0"/>
              </a:rPr>
            </a:br>
            <a:br>
              <a:rPr lang="en-US" sz="1000" dirty="0">
                <a:latin typeface="IBM Plex Sans SemiBold" panose="020B0703050203000203" pitchFamily="34" charset="0"/>
              </a:rPr>
            </a:br>
            <a:r>
              <a:rPr lang="en-US" sz="1200" dirty="0">
                <a:latin typeface="IBM Plex Sans SemiBold" panose="020B0703050203000203" pitchFamily="34" charset="0"/>
              </a:rPr>
              <a:t>- Edit and navigate COBOL programs with modern productivity features.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Work with copybooks and large multi-program applications.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Analyze medium to large programs with VS Code’s A.I. based analytics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Improve productivity using VS Code’s power-editing tools and techniques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Transition common development IDz Eclipse workflows to VS Code equivalents</a:t>
            </a:r>
          </a:p>
        </p:txBody>
      </p:sp>
      <p:sp>
        <p:nvSpPr>
          <p:cNvPr id="6" name="Rectangle 5">
            <a:extLst>
              <a:ext uri="{FF2B5EF4-FFF2-40B4-BE49-F238E27FC236}">
                <a16:creationId xmlns:a16="http://schemas.microsoft.com/office/drawing/2014/main" id="{B3C3B392-9961-FB64-2C5A-48921DAA2764}"/>
              </a:ext>
            </a:extLst>
          </p:cNvPr>
          <p:cNvSpPr/>
          <p:nvPr/>
        </p:nvSpPr>
        <p:spPr bwMode="auto">
          <a:xfrm>
            <a:off x="6414052" y="0"/>
            <a:ext cx="5777948" cy="6858000"/>
          </a:xfrm>
          <a:prstGeom prst="rect">
            <a:avLst/>
          </a:prstGeom>
          <a:solidFill>
            <a:schemeClr val="tx1"/>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pic>
        <p:nvPicPr>
          <p:cNvPr id="5" name="Picture Placeholder 4" descr="A black box with blue lights&#10;&#10;Description automatically generated">
            <a:extLst>
              <a:ext uri="{FF2B5EF4-FFF2-40B4-BE49-F238E27FC236}">
                <a16:creationId xmlns:a16="http://schemas.microsoft.com/office/drawing/2014/main" id="{89291CDB-A554-D6BF-FC89-5A032C2DFF64}"/>
              </a:ext>
            </a:extLst>
          </p:cNvPr>
          <p:cNvPicPr>
            <a:picLocks noGrp="1" noChangeAspect="1"/>
          </p:cNvPicPr>
          <p:nvPr>
            <p:ph type="pic" sz="quarter" idx="12"/>
          </p:nvPr>
        </p:nvPicPr>
        <p:blipFill rotWithShape="1">
          <a:blip r:embed="rId3">
            <a:alphaModFix amt="93000"/>
            <a:duotone>
              <a:prstClr val="black"/>
              <a:schemeClr val="accent1">
                <a:tint val="45000"/>
                <a:satMod val="400000"/>
              </a:schemeClr>
            </a:duotone>
          </a:blip>
          <a:srcRect l="30496" t="20903" r="42692" b="22481"/>
          <a:stretch/>
        </p:blipFill>
        <p:spPr>
          <a:xfrm>
            <a:off x="6416002" y="0"/>
            <a:ext cx="5775998" cy="6858001"/>
          </a:xfrm>
        </p:spPr>
      </p:pic>
    </p:spTree>
    <p:extLst>
      <p:ext uri="{BB962C8B-B14F-4D97-AF65-F5344CB8AC3E}">
        <p14:creationId xmlns:p14="http://schemas.microsoft.com/office/powerpoint/2010/main" val="3019161691"/>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2981D91-E842-5FAF-6946-263D69DEB692}"/>
              </a:ext>
            </a:extLst>
          </p:cNvPr>
          <p:cNvSpPr>
            <a:spLocks noGrp="1"/>
          </p:cNvSpPr>
          <p:nvPr>
            <p:ph type="ctrTitle"/>
          </p:nvPr>
        </p:nvSpPr>
        <p:spPr>
          <a:xfrm>
            <a:off x="170688" y="113264"/>
            <a:ext cx="9144000" cy="694944"/>
          </a:xfrm>
        </p:spPr>
        <p:txBody>
          <a:bodyPr/>
          <a:lstStyle/>
          <a:p>
            <a:pPr algn="l"/>
            <a:r>
              <a:rPr lang="en-US" sz="4400" dirty="0"/>
              <a:t>Modern Editors</a:t>
            </a:r>
          </a:p>
        </p:txBody>
      </p:sp>
      <p:sp>
        <p:nvSpPr>
          <p:cNvPr id="18" name="Text Placeholder 2">
            <a:extLst>
              <a:ext uri="{FF2B5EF4-FFF2-40B4-BE49-F238E27FC236}">
                <a16:creationId xmlns:a16="http://schemas.microsoft.com/office/drawing/2014/main" id="{8C735F61-908C-E2DC-53DA-105CBA428AE5}"/>
              </a:ext>
            </a:extLst>
          </p:cNvPr>
          <p:cNvSpPr txBox="1">
            <a:spLocks/>
          </p:cNvSpPr>
          <p:nvPr/>
        </p:nvSpPr>
        <p:spPr>
          <a:xfrm>
            <a:off x="190791" y="896112"/>
            <a:ext cx="11412945" cy="4469924"/>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Modern editors in products like IDz and VS Code are called language sensitive editors because their tooling allows you to simultaneously edit and syntax check your work.</a:t>
            </a:r>
          </a:p>
        </p:txBody>
      </p:sp>
      <p:pic>
        <p:nvPicPr>
          <p:cNvPr id="26" name="Picture 25">
            <a:extLst>
              <a:ext uri="{FF2B5EF4-FFF2-40B4-BE49-F238E27FC236}">
                <a16:creationId xmlns:a16="http://schemas.microsoft.com/office/drawing/2014/main" id="{DCBB774A-74F1-B214-20A0-F71CFA73E4F7}"/>
              </a:ext>
            </a:extLst>
          </p:cNvPr>
          <p:cNvPicPr>
            <a:picLocks noChangeAspect="1"/>
          </p:cNvPicPr>
          <p:nvPr/>
        </p:nvPicPr>
        <p:blipFill>
          <a:blip r:embed="rId2"/>
          <a:stretch>
            <a:fillRect/>
          </a:stretch>
        </p:blipFill>
        <p:spPr>
          <a:xfrm>
            <a:off x="5563429" y="2105619"/>
            <a:ext cx="6628571" cy="4752381"/>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
        <p:nvSpPr>
          <p:cNvPr id="27" name="TextBox 26">
            <a:extLst>
              <a:ext uri="{FF2B5EF4-FFF2-40B4-BE49-F238E27FC236}">
                <a16:creationId xmlns:a16="http://schemas.microsoft.com/office/drawing/2014/main" id="{9D61420A-9CC0-7F68-5572-970EE067AAFF}"/>
              </a:ext>
            </a:extLst>
          </p:cNvPr>
          <p:cNvSpPr txBox="1"/>
          <p:nvPr/>
        </p:nvSpPr>
        <p:spPr>
          <a:xfrm rot="16200000">
            <a:off x="4182358" y="3161562"/>
            <a:ext cx="1633949" cy="323999"/>
          </a:xfrm>
          <a:prstGeom prst="rect">
            <a:avLst/>
          </a:prstGeom>
          <a:ln w="127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2000" b="1" kern="0" dirty="0">
                <a:solidFill>
                  <a:srgbClr val="000000"/>
                </a:solidFill>
                <a:ea typeface="+mj-ea"/>
                <a:cs typeface="+mj-cs"/>
                <a:sym typeface="IBM Plex Sans Light"/>
              </a:rPr>
              <a:t>Syntax Errors</a:t>
            </a:r>
          </a:p>
        </p:txBody>
      </p:sp>
      <p:cxnSp>
        <p:nvCxnSpPr>
          <p:cNvPr id="3" name="Straight Arrow Connector 2">
            <a:extLst>
              <a:ext uri="{FF2B5EF4-FFF2-40B4-BE49-F238E27FC236}">
                <a16:creationId xmlns:a16="http://schemas.microsoft.com/office/drawing/2014/main" id="{E2A5F72F-6A62-43C1-9DE3-1F1493B7169A}"/>
              </a:ext>
            </a:extLst>
          </p:cNvPr>
          <p:cNvCxnSpPr>
            <a:cxnSpLocks/>
          </p:cNvCxnSpPr>
          <p:nvPr/>
        </p:nvCxnSpPr>
        <p:spPr bwMode="auto">
          <a:xfrm flipV="1">
            <a:off x="5161332" y="2978870"/>
            <a:ext cx="402097" cy="226243"/>
          </a:xfrm>
          <a:prstGeom prst="straightConnector1">
            <a:avLst/>
          </a:prstGeom>
          <a:ln w="12700">
            <a:solidFill>
              <a:schemeClr val="tx1"/>
            </a:solidFill>
            <a:headEnd type="none" w="med" len="med"/>
            <a:tailEnd type="triangle"/>
          </a:ln>
          <a:effectLst/>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35783A00-A2A4-DAA4-DC44-E6AFB3004E55}"/>
              </a:ext>
            </a:extLst>
          </p:cNvPr>
          <p:cNvCxnSpPr>
            <a:cxnSpLocks/>
            <a:stCxn id="27" idx="2"/>
          </p:cNvCxnSpPr>
          <p:nvPr/>
        </p:nvCxnSpPr>
        <p:spPr bwMode="auto">
          <a:xfrm>
            <a:off x="5161332" y="3323561"/>
            <a:ext cx="402097" cy="190594"/>
          </a:xfrm>
          <a:prstGeom prst="straightConnector1">
            <a:avLst/>
          </a:prstGeom>
          <a:ln w="12700">
            <a:solidFill>
              <a:schemeClr val="tx1"/>
            </a:solidFill>
            <a:headEnd type="none" w="med" len="med"/>
            <a:tailEnd type="triangle"/>
          </a:ln>
          <a:effectLst/>
        </p:spPr>
        <p:style>
          <a:lnRef idx="1">
            <a:schemeClr val="dk1"/>
          </a:lnRef>
          <a:fillRef idx="0">
            <a:schemeClr val="dk1"/>
          </a:fillRef>
          <a:effectRef idx="0">
            <a:schemeClr val="dk1"/>
          </a:effectRef>
          <a:fontRef idx="minor">
            <a:schemeClr val="tx1"/>
          </a:fontRef>
        </p:style>
      </p:cxnSp>
      <p:sp>
        <p:nvSpPr>
          <p:cNvPr id="7" name="Text Placeholder 2">
            <a:extLst>
              <a:ext uri="{FF2B5EF4-FFF2-40B4-BE49-F238E27FC236}">
                <a16:creationId xmlns:a16="http://schemas.microsoft.com/office/drawing/2014/main" id="{FB3020F1-DA7B-7BC7-0FAE-730214DD32FD}"/>
              </a:ext>
            </a:extLst>
          </p:cNvPr>
          <p:cNvSpPr txBox="1">
            <a:spLocks/>
          </p:cNvSpPr>
          <p:nvPr/>
        </p:nvSpPr>
        <p:spPr>
          <a:xfrm>
            <a:off x="190791" y="2260421"/>
            <a:ext cx="4423068" cy="338207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marL="342900" indent="-342900">
              <a:buFont typeface="Arial" panose="020B0604020202020204" pitchFamily="34" charset="0"/>
              <a:buChar char="•"/>
            </a:pPr>
            <a:r>
              <a:rPr lang="en-US" sz="1800" dirty="0"/>
              <a:t>IDz ships with both graphical and ISPF (3270-style) editors</a:t>
            </a:r>
          </a:p>
          <a:p>
            <a:pPr marL="342900" indent="-342900">
              <a:buFont typeface="Arial" panose="020B0604020202020204" pitchFamily="34" charset="0"/>
              <a:buChar char="•"/>
            </a:pPr>
            <a:r>
              <a:rPr lang="en-US" sz="1800" dirty="0"/>
              <a:t>VS Code’s language sensitive editor is graphical in nature</a:t>
            </a:r>
          </a:p>
          <a:p>
            <a:pPr marL="342900" indent="-342900">
              <a:buFont typeface="Arial" panose="020B0604020202020204" pitchFamily="34" charset="0"/>
              <a:buChar char="•"/>
            </a:pPr>
            <a:r>
              <a:rPr lang="en-US" sz="1800" dirty="0"/>
              <a:t>There are however a large number of keystroke combinations (keyboard shortcuts) that provide for hands-only development, navigation, etc.</a:t>
            </a:r>
          </a:p>
          <a:p>
            <a:pPr marL="1257588" lvl="1" indent="-342900">
              <a:buFont typeface="Arial" panose="020B0604020202020204" pitchFamily="34" charset="0"/>
              <a:buChar char="•"/>
            </a:pPr>
            <a:r>
              <a:rPr lang="en-US" sz="1800" dirty="0">
                <a:hlinkClick r:id="rId3"/>
              </a:rPr>
              <a:t>Windows</a:t>
            </a:r>
            <a:endParaRPr lang="en-US" sz="1800" dirty="0"/>
          </a:p>
          <a:p>
            <a:pPr marL="1257588" lvl="1" indent="-342900">
              <a:buFont typeface="Arial" panose="020B0604020202020204" pitchFamily="34" charset="0"/>
              <a:buChar char="•"/>
            </a:pPr>
            <a:r>
              <a:rPr lang="en-US" sz="1800" dirty="0">
                <a:hlinkClick r:id="rId4"/>
              </a:rPr>
              <a:t>MacOS</a:t>
            </a:r>
            <a:endParaRPr lang="en-US" sz="1800" dirty="0"/>
          </a:p>
          <a:p>
            <a:pPr marL="342900" indent="-342900">
              <a:buFont typeface="Arial" panose="020B0604020202020204" pitchFamily="34" charset="0"/>
              <a:buChar char="•"/>
            </a:pPr>
            <a:r>
              <a:rPr lang="en-US" sz="1800" dirty="0"/>
              <a:t>Modern language editors are designed to work with Language Server Protocol (</a:t>
            </a:r>
            <a:r>
              <a:rPr lang="en-US" sz="1800" dirty="0">
                <a:hlinkClick r:id="rId5"/>
              </a:rPr>
              <a:t>LSP</a:t>
            </a:r>
            <a:r>
              <a:rPr lang="en-US" sz="1800" dirty="0"/>
              <a:t>)</a:t>
            </a:r>
          </a:p>
          <a:p>
            <a:pPr marL="342900" indent="-342900">
              <a:buFont typeface="Arial" panose="020B0604020202020204" pitchFamily="34" charset="0"/>
              <a:buChar char="•"/>
            </a:pPr>
            <a:r>
              <a:rPr lang="en-US" sz="1800" dirty="0"/>
              <a:t>Note that program syntax errors also appear in the Terminal/Problems subarea</a:t>
            </a:r>
          </a:p>
        </p:txBody>
      </p:sp>
    </p:spTree>
    <p:extLst>
      <p:ext uri="{BB962C8B-B14F-4D97-AF65-F5344CB8AC3E}">
        <p14:creationId xmlns:p14="http://schemas.microsoft.com/office/powerpoint/2010/main" val="320149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DDD64-3E2C-F788-470E-66DA1CBCDA43}"/>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EA610A8-53C7-F192-3939-649EA5FBA9D2}"/>
              </a:ext>
            </a:extLst>
          </p:cNvPr>
          <p:cNvSpPr>
            <a:spLocks noGrp="1"/>
          </p:cNvSpPr>
          <p:nvPr>
            <p:ph type="ctrTitle"/>
          </p:nvPr>
        </p:nvSpPr>
        <p:spPr>
          <a:xfrm>
            <a:off x="2941320" y="201168"/>
            <a:ext cx="9144000" cy="694944"/>
          </a:xfrm>
        </p:spPr>
        <p:txBody>
          <a:bodyPr/>
          <a:lstStyle/>
          <a:p>
            <a:pPr algn="r"/>
            <a:r>
              <a:rPr lang="en-US" sz="4400" dirty="0"/>
              <a:t>Editing &amp; Menus- Context Menu</a:t>
            </a:r>
          </a:p>
        </p:txBody>
      </p:sp>
      <p:sp>
        <p:nvSpPr>
          <p:cNvPr id="18" name="Text Placeholder 2">
            <a:extLst>
              <a:ext uri="{FF2B5EF4-FFF2-40B4-BE49-F238E27FC236}">
                <a16:creationId xmlns:a16="http://schemas.microsoft.com/office/drawing/2014/main" id="{D84DADA3-BF45-B791-7E21-A296A913FF4B}"/>
              </a:ext>
            </a:extLst>
          </p:cNvPr>
          <p:cNvSpPr txBox="1">
            <a:spLocks/>
          </p:cNvSpPr>
          <p:nvPr/>
        </p:nvSpPr>
        <p:spPr>
          <a:xfrm>
            <a:off x="3433316" y="1035157"/>
            <a:ext cx="8698983" cy="237498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800" dirty="0" err="1"/>
              <a:t>IDz’rs</a:t>
            </a:r>
            <a:r>
              <a:rPr lang="en-US" sz="1800" dirty="0"/>
              <a:t>, have learned how critical the Context Menu is for graphical source editing. And yes – there’s a Context Menu in VS Code…and yes – it’s full-featured.  And (additionally) the top-level menu system is broad and deep, and it complements the Context Menu – to the point where there is not all that much necessary to master – to navigate and/or work with VS Code’s tools - except for the VS Code Command Palette – which is similar to the ISPF Command Line.</a:t>
            </a:r>
          </a:p>
        </p:txBody>
      </p:sp>
      <p:pic>
        <p:nvPicPr>
          <p:cNvPr id="4" name="Picture 3">
            <a:extLst>
              <a:ext uri="{FF2B5EF4-FFF2-40B4-BE49-F238E27FC236}">
                <a16:creationId xmlns:a16="http://schemas.microsoft.com/office/drawing/2014/main" id="{08C666E0-9777-9C6F-FCDB-DCDC474BA8FB}"/>
              </a:ext>
            </a:extLst>
          </p:cNvPr>
          <p:cNvPicPr>
            <a:picLocks noChangeAspect="1"/>
          </p:cNvPicPr>
          <p:nvPr/>
        </p:nvPicPr>
        <p:blipFill>
          <a:blip r:embed="rId2"/>
          <a:stretch>
            <a:fillRect/>
          </a:stretch>
        </p:blipFill>
        <p:spPr>
          <a:xfrm>
            <a:off x="0" y="1124712"/>
            <a:ext cx="3313031" cy="5733288"/>
          </a:xfrm>
          <a:prstGeom prst="rect">
            <a:avLst/>
          </a:prstGeom>
        </p:spPr>
      </p:pic>
      <p:sp>
        <p:nvSpPr>
          <p:cNvPr id="6" name="Rectangle 5">
            <a:extLst>
              <a:ext uri="{FF2B5EF4-FFF2-40B4-BE49-F238E27FC236}">
                <a16:creationId xmlns:a16="http://schemas.microsoft.com/office/drawing/2014/main" id="{736C3963-F080-254C-A033-9A1B9203E16A}"/>
              </a:ext>
            </a:extLst>
          </p:cNvPr>
          <p:cNvSpPr/>
          <p:nvPr/>
        </p:nvSpPr>
        <p:spPr bwMode="auto">
          <a:xfrm>
            <a:off x="1112361" y="1508288"/>
            <a:ext cx="2111605" cy="5349711"/>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14" name="Group 13">
            <a:extLst>
              <a:ext uri="{FF2B5EF4-FFF2-40B4-BE49-F238E27FC236}">
                <a16:creationId xmlns:a16="http://schemas.microsoft.com/office/drawing/2014/main" id="{6BC19120-FBA2-2E9C-46BB-AB7C224326B4}"/>
              </a:ext>
            </a:extLst>
          </p:cNvPr>
          <p:cNvGrpSpPr/>
          <p:nvPr/>
        </p:nvGrpSpPr>
        <p:grpSpPr>
          <a:xfrm>
            <a:off x="8540684" y="3071184"/>
            <a:ext cx="3641889" cy="3731310"/>
            <a:chOff x="8550111" y="3126690"/>
            <a:chExt cx="3641889" cy="3731310"/>
          </a:xfrm>
        </p:grpSpPr>
        <p:pic>
          <p:nvPicPr>
            <p:cNvPr id="10" name="Picture 9">
              <a:extLst>
                <a:ext uri="{FF2B5EF4-FFF2-40B4-BE49-F238E27FC236}">
                  <a16:creationId xmlns:a16="http://schemas.microsoft.com/office/drawing/2014/main" id="{988632EA-AD88-B5C0-4C18-9A869B5F2BAB}"/>
                </a:ext>
              </a:extLst>
            </p:cNvPr>
            <p:cNvPicPr>
              <a:picLocks noChangeAspect="1"/>
            </p:cNvPicPr>
            <p:nvPr/>
          </p:nvPicPr>
          <p:blipFill>
            <a:blip r:embed="rId3"/>
            <a:stretch>
              <a:fillRect/>
            </a:stretch>
          </p:blipFill>
          <p:spPr>
            <a:xfrm>
              <a:off x="8550111" y="3126690"/>
              <a:ext cx="3641889" cy="3731310"/>
            </a:xfrm>
            <a:prstGeom prst="rect">
              <a:avLst/>
            </a:prstGeom>
          </p:spPr>
        </p:pic>
        <p:sp>
          <p:nvSpPr>
            <p:cNvPr id="12" name="Rectangle 11">
              <a:extLst>
                <a:ext uri="{FF2B5EF4-FFF2-40B4-BE49-F238E27FC236}">
                  <a16:creationId xmlns:a16="http://schemas.microsoft.com/office/drawing/2014/main" id="{97515486-3CFF-24E7-5805-C1E1607E377A}"/>
                </a:ext>
              </a:extLst>
            </p:cNvPr>
            <p:cNvSpPr/>
            <p:nvPr/>
          </p:nvSpPr>
          <p:spPr bwMode="auto">
            <a:xfrm>
              <a:off x="9381241" y="3412673"/>
              <a:ext cx="2704078" cy="3429001"/>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Rectangle 12">
              <a:extLst>
                <a:ext uri="{FF2B5EF4-FFF2-40B4-BE49-F238E27FC236}">
                  <a16:creationId xmlns:a16="http://schemas.microsoft.com/office/drawing/2014/main" id="{0B431963-D97D-011F-9506-F982EF80D50A}"/>
                </a:ext>
              </a:extLst>
            </p:cNvPr>
            <p:cNvSpPr/>
            <p:nvPr/>
          </p:nvSpPr>
          <p:spPr bwMode="auto">
            <a:xfrm>
              <a:off x="9379670" y="3126690"/>
              <a:ext cx="584462" cy="283456"/>
            </a:xfrm>
            <a:prstGeom prst="rect">
              <a:avLst/>
            </a:prstGeom>
            <a:solidFill>
              <a:srgbClr val="E5F6FF">
                <a:alpha val="2000"/>
              </a:srgbClr>
            </a:solidFill>
            <a:ln w="2540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
        <p:nvSpPr>
          <p:cNvPr id="16" name="Text Placeholder 2">
            <a:extLst>
              <a:ext uri="{FF2B5EF4-FFF2-40B4-BE49-F238E27FC236}">
                <a16:creationId xmlns:a16="http://schemas.microsoft.com/office/drawing/2014/main" id="{EF3F09D3-135A-A2B0-E974-60E5E3FD6B8D}"/>
              </a:ext>
            </a:extLst>
          </p:cNvPr>
          <p:cNvSpPr txBox="1">
            <a:spLocks/>
          </p:cNvSpPr>
          <p:nvPr/>
        </p:nvSpPr>
        <p:spPr>
          <a:xfrm>
            <a:off x="3433316" y="4048811"/>
            <a:ext cx="5055612" cy="182172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b="1" dirty="0"/>
              <a:t>But…</a:t>
            </a:r>
            <a:r>
              <a:rPr lang="en-US" sz="1800" dirty="0"/>
              <a:t>while perhaps never having admitted it out loud, some of us were never sold on the idea that surrendering 50% of our typing to mouse-manipulation was </a:t>
            </a:r>
            <a:r>
              <a:rPr lang="en-US" sz="1800" i="1" dirty="0"/>
              <a:t>ideal.</a:t>
            </a:r>
          </a:p>
          <a:p>
            <a:endParaRPr lang="en-US" sz="500" dirty="0"/>
          </a:p>
          <a:p>
            <a:r>
              <a:rPr lang="en-US" sz="1800" dirty="0"/>
              <a:t>Therefore, besides studying the Context Menu, we will splice  VS Code </a:t>
            </a:r>
            <a:r>
              <a:rPr lang="en-US" sz="1800" b="1" dirty="0"/>
              <a:t>Keyboard Shortcuts </a:t>
            </a:r>
            <a:r>
              <a:rPr lang="en-US" sz="1800" dirty="0"/>
              <a:t>into this module.</a:t>
            </a:r>
            <a:endParaRPr lang="en-US" sz="1800" kern="0" dirty="0">
              <a:solidFill>
                <a:srgbClr val="000000"/>
              </a:solidFill>
              <a:sym typeface="IBM Plex Sans Light"/>
            </a:endParaRPr>
          </a:p>
        </p:txBody>
      </p:sp>
      <p:sp>
        <p:nvSpPr>
          <p:cNvPr id="3" name="Rectangle 2">
            <a:extLst>
              <a:ext uri="{FF2B5EF4-FFF2-40B4-BE49-F238E27FC236}">
                <a16:creationId xmlns:a16="http://schemas.microsoft.com/office/drawing/2014/main" id="{8C9EC147-FF92-38AC-688C-7FF2CAF4BB40}"/>
              </a:ext>
            </a:extLst>
          </p:cNvPr>
          <p:cNvSpPr/>
          <p:nvPr/>
        </p:nvSpPr>
        <p:spPr bwMode="auto">
          <a:xfrm>
            <a:off x="2380891" y="1534777"/>
            <a:ext cx="843075" cy="3429001"/>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5" name="TextBox 4">
            <a:extLst>
              <a:ext uri="{FF2B5EF4-FFF2-40B4-BE49-F238E27FC236}">
                <a16:creationId xmlns:a16="http://schemas.microsoft.com/office/drawing/2014/main" id="{A07E2DB1-9465-EDB7-436D-15C7AE815129}"/>
              </a:ext>
            </a:extLst>
          </p:cNvPr>
          <p:cNvSpPr txBox="1"/>
          <p:nvPr/>
        </p:nvSpPr>
        <p:spPr>
          <a:xfrm>
            <a:off x="6096000" y="3429000"/>
            <a:ext cx="914400"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marL="444465" indent="-446749" algn="l" defTabSz="2438400">
              <a:spcBef>
                <a:spcPts val="2900"/>
              </a:spcBef>
              <a:buSzPct val="100000"/>
              <a:buFontTx/>
              <a:buChar char="–"/>
            </a:pPr>
            <a:endParaRPr lang="en-US" kern="0" dirty="0">
              <a:solidFill>
                <a:srgbClr val="000000"/>
              </a:solidFill>
              <a:ea typeface="+mj-ea"/>
              <a:cs typeface="+mj-cs"/>
              <a:sym typeface="IBM Plex Sans Light"/>
            </a:endParaRPr>
          </a:p>
        </p:txBody>
      </p:sp>
      <p:sp>
        <p:nvSpPr>
          <p:cNvPr id="11" name="Text Placeholder 2">
            <a:extLst>
              <a:ext uri="{FF2B5EF4-FFF2-40B4-BE49-F238E27FC236}">
                <a16:creationId xmlns:a16="http://schemas.microsoft.com/office/drawing/2014/main" id="{ACEC56A1-5118-9B04-9A21-661D29E931B3}"/>
              </a:ext>
            </a:extLst>
          </p:cNvPr>
          <p:cNvSpPr txBox="1">
            <a:spLocks/>
          </p:cNvSpPr>
          <p:nvPr/>
        </p:nvSpPr>
        <p:spPr>
          <a:xfrm>
            <a:off x="2342308" y="2449056"/>
            <a:ext cx="944845" cy="48781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b="1" dirty="0">
                <a:solidFill>
                  <a:schemeClr val="bg1">
                    <a:lumMod val="95000"/>
                  </a:schemeClr>
                </a:solidFill>
                <a:effectLst>
                  <a:outerShdw blurRad="38100" dist="38100" dir="2700000" algn="tl">
                    <a:srgbClr val="000000">
                      <a:alpha val="43137"/>
                    </a:srgbClr>
                  </a:outerShdw>
                </a:effectLst>
              </a:rPr>
              <a:t>Keyboard Shortcuts</a:t>
            </a:r>
            <a:endParaRPr lang="en-US" sz="1400" kern="0" dirty="0">
              <a:solidFill>
                <a:schemeClr val="bg1">
                  <a:lumMod val="95000"/>
                </a:schemeClr>
              </a:solidFill>
              <a:effectLst>
                <a:outerShdw blurRad="38100" dist="38100" dir="2700000" algn="tl">
                  <a:srgbClr val="000000">
                    <a:alpha val="43137"/>
                  </a:srgbClr>
                </a:outerShdw>
              </a:effectLst>
              <a:sym typeface="IBM Plex Sans Light"/>
            </a:endParaRPr>
          </a:p>
        </p:txBody>
      </p:sp>
      <p:sp>
        <p:nvSpPr>
          <p:cNvPr id="17" name="Text Placeholder 2">
            <a:extLst>
              <a:ext uri="{FF2B5EF4-FFF2-40B4-BE49-F238E27FC236}">
                <a16:creationId xmlns:a16="http://schemas.microsoft.com/office/drawing/2014/main" id="{778C5574-FFC5-A72E-4CE0-6B1A6FB053FE}"/>
              </a:ext>
            </a:extLst>
          </p:cNvPr>
          <p:cNvSpPr txBox="1">
            <a:spLocks/>
          </p:cNvSpPr>
          <p:nvPr/>
        </p:nvSpPr>
        <p:spPr>
          <a:xfrm>
            <a:off x="6944265" y="3085801"/>
            <a:ext cx="1846586" cy="283456"/>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b="1" dirty="0"/>
              <a:t>Top-Level Menu </a:t>
            </a:r>
            <a:r>
              <a:rPr lang="en-US" sz="1400" b="1" dirty="0">
                <a:sym typeface="Wingdings" panose="05000000000000000000" pitchFamily="2" charset="2"/>
              </a:rPr>
              <a:t></a:t>
            </a:r>
            <a:endParaRPr lang="en-US" sz="1400" kern="0" dirty="0">
              <a:sym typeface="IBM Plex Sans Light"/>
            </a:endParaRPr>
          </a:p>
        </p:txBody>
      </p:sp>
      <p:sp>
        <p:nvSpPr>
          <p:cNvPr id="20" name="Text Placeholder 2">
            <a:extLst>
              <a:ext uri="{FF2B5EF4-FFF2-40B4-BE49-F238E27FC236}">
                <a16:creationId xmlns:a16="http://schemas.microsoft.com/office/drawing/2014/main" id="{88FB8CFC-0A1C-86F8-7F9B-CBDF0CDFB7A4}"/>
              </a:ext>
            </a:extLst>
          </p:cNvPr>
          <p:cNvSpPr txBox="1">
            <a:spLocks/>
          </p:cNvSpPr>
          <p:nvPr/>
        </p:nvSpPr>
        <p:spPr>
          <a:xfrm>
            <a:off x="1134689" y="1211588"/>
            <a:ext cx="1348567" cy="283456"/>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b="1" dirty="0">
                <a:solidFill>
                  <a:schemeClr val="bg1"/>
                </a:solidFill>
                <a:highlight>
                  <a:srgbClr val="000000"/>
                </a:highlight>
              </a:rPr>
              <a:t>Context Menu</a:t>
            </a:r>
            <a:endParaRPr lang="en-US" sz="1400" kern="0" dirty="0">
              <a:solidFill>
                <a:schemeClr val="bg1"/>
              </a:solidFill>
              <a:highlight>
                <a:srgbClr val="000000"/>
              </a:highlight>
              <a:sym typeface="IBM Plex Sans Light"/>
            </a:endParaRPr>
          </a:p>
        </p:txBody>
      </p:sp>
    </p:spTree>
    <p:extLst>
      <p:ext uri="{BB962C8B-B14F-4D97-AF65-F5344CB8AC3E}">
        <p14:creationId xmlns:p14="http://schemas.microsoft.com/office/powerpoint/2010/main" val="468951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1CAA8-039E-4DCF-8F5F-DC2CAF208D1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331AA57-0D65-B3B5-BA76-FF0F5346D15C}"/>
              </a:ext>
            </a:extLst>
          </p:cNvPr>
          <p:cNvSpPr>
            <a:spLocks noGrp="1"/>
          </p:cNvSpPr>
          <p:nvPr>
            <p:ph type="ctrTitle"/>
          </p:nvPr>
        </p:nvSpPr>
        <p:spPr>
          <a:xfrm>
            <a:off x="0" y="201168"/>
            <a:ext cx="12085320" cy="694944"/>
          </a:xfrm>
        </p:spPr>
        <p:txBody>
          <a:bodyPr/>
          <a:lstStyle/>
          <a:p>
            <a:pPr algn="r"/>
            <a:r>
              <a:rPr lang="en-US" sz="4400" dirty="0"/>
              <a:t>Are the Context Menu Options Always Specific?</a:t>
            </a:r>
          </a:p>
        </p:txBody>
      </p:sp>
      <p:sp>
        <p:nvSpPr>
          <p:cNvPr id="18" name="Text Placeholder 2">
            <a:extLst>
              <a:ext uri="{FF2B5EF4-FFF2-40B4-BE49-F238E27FC236}">
                <a16:creationId xmlns:a16="http://schemas.microsoft.com/office/drawing/2014/main" id="{EFB89DF7-E108-A712-DA1B-C1EAAD7ECA21}"/>
              </a:ext>
            </a:extLst>
          </p:cNvPr>
          <p:cNvSpPr txBox="1">
            <a:spLocks/>
          </p:cNvSpPr>
          <p:nvPr/>
        </p:nvSpPr>
        <p:spPr>
          <a:xfrm>
            <a:off x="3509135" y="1704109"/>
            <a:ext cx="8682865" cy="323509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Short answer: </a:t>
            </a:r>
            <a:r>
              <a:rPr lang="en-US" sz="2400" b="1" dirty="0"/>
              <a:t>No</a:t>
            </a:r>
          </a:p>
          <a:p>
            <a:endParaRPr lang="en-US" sz="1100" dirty="0"/>
          </a:p>
          <a:p>
            <a:r>
              <a:rPr lang="en-US" sz="2400" dirty="0"/>
              <a:t>From the screen capture on the left – showing that a COBOL variable has been selected:</a:t>
            </a:r>
          </a:p>
          <a:p>
            <a:pPr marL="342900" indent="-342900">
              <a:buFont typeface="Arial" panose="020B0604020202020204" pitchFamily="34" charset="0"/>
              <a:buChar char="•"/>
            </a:pPr>
            <a:r>
              <a:rPr lang="en-US" sz="2000" dirty="0"/>
              <a:t>The first 5 options and sub-options: </a:t>
            </a:r>
            <a:r>
              <a:rPr lang="en-US" sz="2000" b="1" dirty="0"/>
              <a:t>Yes – </a:t>
            </a:r>
            <a:r>
              <a:rPr lang="en-US" sz="1800" dirty="0"/>
              <a:t>are specific to working within the context of a COBOL variable</a:t>
            </a:r>
            <a:endParaRPr lang="en-US" sz="2000" dirty="0"/>
          </a:p>
          <a:p>
            <a:pPr marL="342900" indent="-342900">
              <a:buFont typeface="Arial" panose="020B0604020202020204" pitchFamily="34" charset="0"/>
              <a:buChar char="•"/>
            </a:pPr>
            <a:r>
              <a:rPr lang="en-US" sz="2000" dirty="0"/>
              <a:t>Submit as JCL? </a:t>
            </a:r>
            <a:r>
              <a:rPr lang="en-US" sz="2000" b="1" dirty="0"/>
              <a:t>No – </a:t>
            </a:r>
            <a:r>
              <a:rPr lang="en-US" sz="1800" dirty="0"/>
              <a:t>this is not a JCL file</a:t>
            </a:r>
            <a:endParaRPr lang="en-US" sz="2000" dirty="0"/>
          </a:p>
          <a:p>
            <a:endParaRPr lang="en-US" sz="700" dirty="0"/>
          </a:p>
          <a:p>
            <a:r>
              <a:rPr lang="en-US" sz="2400" dirty="0"/>
              <a:t>The next 12 Context Menu options? </a:t>
            </a:r>
            <a:r>
              <a:rPr lang="en-US" sz="2400" b="1" dirty="0"/>
              <a:t>Yes</a:t>
            </a:r>
          </a:p>
          <a:p>
            <a:endParaRPr lang="en-US" sz="700" dirty="0"/>
          </a:p>
          <a:p>
            <a:r>
              <a:rPr lang="en-US" sz="2400" dirty="0"/>
              <a:t>But the SQL Options are only appropriate:</a:t>
            </a:r>
          </a:p>
          <a:p>
            <a:pPr marL="342900" indent="-342900">
              <a:buFont typeface="Arial" panose="020B0604020202020204" pitchFamily="34" charset="0"/>
              <a:buChar char="•"/>
            </a:pPr>
            <a:r>
              <a:rPr lang="en-US" sz="2000" dirty="0"/>
              <a:t>If you’re setup for access to Data Studio on z</a:t>
            </a:r>
          </a:p>
          <a:p>
            <a:pPr marL="342900" indent="-342900">
              <a:buFont typeface="Arial" panose="020B0604020202020204" pitchFamily="34" charset="0"/>
              <a:buChar char="•"/>
            </a:pPr>
            <a:r>
              <a:rPr lang="en-US" sz="2000" dirty="0"/>
              <a:t>And your context is an SQL statement (this one is not)</a:t>
            </a:r>
          </a:p>
          <a:p>
            <a:endParaRPr lang="en-US" sz="700" dirty="0"/>
          </a:p>
          <a:p>
            <a:r>
              <a:rPr lang="en-US" sz="2400" dirty="0"/>
              <a:t>The next 4?  </a:t>
            </a:r>
            <a:r>
              <a:rPr lang="en-US" sz="2400" b="1" dirty="0"/>
              <a:t>Yes</a:t>
            </a:r>
          </a:p>
          <a:p>
            <a:endParaRPr lang="en-US" sz="700" dirty="0"/>
          </a:p>
          <a:p>
            <a:r>
              <a:rPr lang="en-US" sz="2400" dirty="0"/>
              <a:t>IBM User Build? </a:t>
            </a:r>
            <a:r>
              <a:rPr lang="en-US" sz="2400" b="1" dirty="0"/>
              <a:t>Yes</a:t>
            </a:r>
            <a:r>
              <a:rPr lang="en-US" sz="2400" dirty="0"/>
              <a:t> – </a:t>
            </a:r>
            <a:r>
              <a:rPr lang="en-US" sz="1800" dirty="0"/>
              <a:t>but only if you’re configured for doing a User Build</a:t>
            </a:r>
            <a:endParaRPr lang="en-US" sz="2400" dirty="0"/>
          </a:p>
        </p:txBody>
      </p:sp>
      <p:pic>
        <p:nvPicPr>
          <p:cNvPr id="4" name="Picture 3">
            <a:extLst>
              <a:ext uri="{FF2B5EF4-FFF2-40B4-BE49-F238E27FC236}">
                <a16:creationId xmlns:a16="http://schemas.microsoft.com/office/drawing/2014/main" id="{DEF63B13-1C34-15A3-13AA-E3AA69A027DF}"/>
              </a:ext>
            </a:extLst>
          </p:cNvPr>
          <p:cNvPicPr>
            <a:picLocks noChangeAspect="1"/>
          </p:cNvPicPr>
          <p:nvPr/>
        </p:nvPicPr>
        <p:blipFill>
          <a:blip r:embed="rId2"/>
          <a:stretch>
            <a:fillRect/>
          </a:stretch>
        </p:blipFill>
        <p:spPr>
          <a:xfrm>
            <a:off x="0" y="1124712"/>
            <a:ext cx="3313031" cy="5733288"/>
          </a:xfrm>
          <a:prstGeom prst="rect">
            <a:avLst/>
          </a:prstGeom>
        </p:spPr>
      </p:pic>
      <p:sp>
        <p:nvSpPr>
          <p:cNvPr id="6" name="Rectangle 5">
            <a:extLst>
              <a:ext uri="{FF2B5EF4-FFF2-40B4-BE49-F238E27FC236}">
                <a16:creationId xmlns:a16="http://schemas.microsoft.com/office/drawing/2014/main" id="{630E91BE-CF19-5E38-1D42-88022ACA8C0D}"/>
              </a:ext>
            </a:extLst>
          </p:cNvPr>
          <p:cNvSpPr/>
          <p:nvPr/>
        </p:nvSpPr>
        <p:spPr bwMode="auto">
          <a:xfrm>
            <a:off x="1112361" y="1508288"/>
            <a:ext cx="2111605" cy="5349712"/>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935008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0610A-09B9-ADDE-A0AA-C83E83FB1A1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3D4F5DB-7D96-FB1B-B0B9-6A98193B57FD}"/>
              </a:ext>
            </a:extLst>
          </p:cNvPr>
          <p:cNvPicPr>
            <a:picLocks noChangeAspect="1"/>
          </p:cNvPicPr>
          <p:nvPr/>
        </p:nvPicPr>
        <p:blipFill>
          <a:blip r:embed="rId2"/>
          <a:stretch>
            <a:fillRect/>
          </a:stretch>
        </p:blipFill>
        <p:spPr>
          <a:xfrm>
            <a:off x="0" y="1005840"/>
            <a:ext cx="5876190" cy="2476190"/>
          </a:xfrm>
          <a:prstGeom prst="rect">
            <a:avLst/>
          </a:prstGeom>
        </p:spPr>
      </p:pic>
      <p:sp>
        <p:nvSpPr>
          <p:cNvPr id="9" name="Title 8">
            <a:extLst>
              <a:ext uri="{FF2B5EF4-FFF2-40B4-BE49-F238E27FC236}">
                <a16:creationId xmlns:a16="http://schemas.microsoft.com/office/drawing/2014/main" id="{085EC0A4-083D-25B5-277D-730D9A644E88}"/>
              </a:ext>
            </a:extLst>
          </p:cNvPr>
          <p:cNvSpPr>
            <a:spLocks noGrp="1"/>
          </p:cNvSpPr>
          <p:nvPr>
            <p:ph type="ctrTitle"/>
          </p:nvPr>
        </p:nvSpPr>
        <p:spPr>
          <a:xfrm>
            <a:off x="6775704" y="201168"/>
            <a:ext cx="5309616" cy="694944"/>
          </a:xfrm>
        </p:spPr>
        <p:txBody>
          <a:bodyPr/>
          <a:lstStyle/>
          <a:p>
            <a:pPr algn="r"/>
            <a:r>
              <a:rPr lang="en-US" sz="4400" b="1" dirty="0"/>
              <a:t>Go to Definition </a:t>
            </a:r>
            <a:r>
              <a:rPr lang="en-US" sz="4400" dirty="0"/>
              <a:t>- F12</a:t>
            </a:r>
          </a:p>
        </p:txBody>
      </p:sp>
      <p:sp>
        <p:nvSpPr>
          <p:cNvPr id="18" name="Text Placeholder 2">
            <a:extLst>
              <a:ext uri="{FF2B5EF4-FFF2-40B4-BE49-F238E27FC236}">
                <a16:creationId xmlns:a16="http://schemas.microsoft.com/office/drawing/2014/main" id="{97CC9983-DE85-7BC2-28DC-993E562C81AA}"/>
              </a:ext>
            </a:extLst>
          </p:cNvPr>
          <p:cNvSpPr txBox="1">
            <a:spLocks/>
          </p:cNvSpPr>
          <p:nvPr/>
        </p:nvSpPr>
        <p:spPr>
          <a:xfrm>
            <a:off x="0" y="3982259"/>
            <a:ext cx="12192000" cy="26023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b="1" dirty="0"/>
              <a:t>Go to Definition </a:t>
            </a:r>
            <a:r>
              <a:rPr lang="en-US" sz="2800" dirty="0"/>
              <a:t>navigates to the label’s declaration </a:t>
            </a:r>
            <a:r>
              <a:rPr lang="en-US" sz="2400" dirty="0"/>
              <a:t>(variable or Paragraph name)</a:t>
            </a:r>
            <a:endParaRPr lang="en-US" sz="2800" dirty="0"/>
          </a:p>
          <a:p>
            <a:pPr marL="342900" indent="-342900">
              <a:buFont typeface="Arial" panose="020B0604020202020204" pitchFamily="34" charset="0"/>
              <a:buChar char="•"/>
            </a:pPr>
            <a:r>
              <a:rPr lang="en-US" sz="2400" dirty="0"/>
              <a:t>It will open a copybook or Include – if that is where the label is defined</a:t>
            </a:r>
          </a:p>
          <a:p>
            <a:pPr marL="342900" indent="-342900">
              <a:buFont typeface="Arial" panose="020B0604020202020204" pitchFamily="34" charset="0"/>
              <a:buChar char="•"/>
            </a:pPr>
            <a:r>
              <a:rPr lang="en-US" sz="2400" dirty="0"/>
              <a:t>To return to your starting point from the declaration, </a:t>
            </a:r>
            <a:r>
              <a:rPr lang="en-US" sz="2400" b="1" dirty="0"/>
              <a:t>click the left-arrow </a:t>
            </a:r>
            <a:r>
              <a:rPr lang="en-US" sz="2400" dirty="0"/>
              <a:t>at the very top of the workbench</a:t>
            </a:r>
          </a:p>
          <a:p>
            <a:pPr marL="342900" indent="-342900">
              <a:buFont typeface="Arial" panose="020B0604020202020204" pitchFamily="34" charset="0"/>
              <a:buChar char="•"/>
            </a:pPr>
            <a:endParaRPr lang="en-US" sz="2400" dirty="0"/>
          </a:p>
          <a:p>
            <a:r>
              <a:rPr lang="en-US" sz="2400" dirty="0"/>
              <a:t>Note that </a:t>
            </a:r>
            <a:r>
              <a:rPr lang="en-US" sz="2400" b="1" dirty="0"/>
              <a:t>F12</a:t>
            </a:r>
            <a:r>
              <a:rPr lang="en-US" sz="2400" dirty="0"/>
              <a:t> is the default hot key for Go to Definition</a:t>
            </a:r>
          </a:p>
        </p:txBody>
      </p:sp>
      <p:sp>
        <p:nvSpPr>
          <p:cNvPr id="6" name="Rectangle 5">
            <a:extLst>
              <a:ext uri="{FF2B5EF4-FFF2-40B4-BE49-F238E27FC236}">
                <a16:creationId xmlns:a16="http://schemas.microsoft.com/office/drawing/2014/main" id="{954CAB41-803C-6A87-DE57-72A008DEBED7}"/>
              </a:ext>
            </a:extLst>
          </p:cNvPr>
          <p:cNvSpPr/>
          <p:nvPr/>
        </p:nvSpPr>
        <p:spPr bwMode="auto">
          <a:xfrm>
            <a:off x="2447385" y="3079694"/>
            <a:ext cx="2865279" cy="402336"/>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7" name="Picture 6">
            <a:extLst>
              <a:ext uri="{FF2B5EF4-FFF2-40B4-BE49-F238E27FC236}">
                <a16:creationId xmlns:a16="http://schemas.microsoft.com/office/drawing/2014/main" id="{86042BBB-9D86-500A-0C5E-B40694195EBA}"/>
              </a:ext>
            </a:extLst>
          </p:cNvPr>
          <p:cNvPicPr>
            <a:picLocks noChangeAspect="1"/>
          </p:cNvPicPr>
          <p:nvPr/>
        </p:nvPicPr>
        <p:blipFill>
          <a:blip r:embed="rId3"/>
          <a:stretch>
            <a:fillRect/>
          </a:stretch>
        </p:blipFill>
        <p:spPr>
          <a:xfrm>
            <a:off x="8696762" y="1223999"/>
            <a:ext cx="3495238" cy="2495238"/>
          </a:xfrm>
          <a:prstGeom prst="rect">
            <a:avLst/>
          </a:prstGeom>
        </p:spPr>
      </p:pic>
      <p:cxnSp>
        <p:nvCxnSpPr>
          <p:cNvPr id="10" name="Straight Arrow Connector 9">
            <a:extLst>
              <a:ext uri="{FF2B5EF4-FFF2-40B4-BE49-F238E27FC236}">
                <a16:creationId xmlns:a16="http://schemas.microsoft.com/office/drawing/2014/main" id="{1764A9E1-4174-D326-ED88-4510287CD82E}"/>
              </a:ext>
            </a:extLst>
          </p:cNvPr>
          <p:cNvCxnSpPr/>
          <p:nvPr/>
        </p:nvCxnSpPr>
        <p:spPr bwMode="auto">
          <a:xfrm>
            <a:off x="5312664" y="3280862"/>
            <a:ext cx="3995928" cy="239578"/>
          </a:xfrm>
          <a:prstGeom prst="straightConnector1">
            <a:avLst/>
          </a:prstGeom>
          <a:ln w="34925">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1" name="Arrow: Right 10">
            <a:extLst>
              <a:ext uri="{FF2B5EF4-FFF2-40B4-BE49-F238E27FC236}">
                <a16:creationId xmlns:a16="http://schemas.microsoft.com/office/drawing/2014/main" id="{4350F8A0-C15A-EEEE-5027-175CCBF09D06}"/>
              </a:ext>
            </a:extLst>
          </p:cNvPr>
          <p:cNvSpPr/>
          <p:nvPr/>
        </p:nvSpPr>
        <p:spPr bwMode="auto">
          <a:xfrm rot="10800000">
            <a:off x="10359543" y="1268374"/>
            <a:ext cx="603316" cy="239578"/>
          </a:xfrm>
          <a:prstGeom prst="rightArrow">
            <a:avLst/>
          </a:prstGeom>
          <a:solidFill>
            <a:srgbClr val="E5F6FF">
              <a:alpha val="42000"/>
            </a:srgbClr>
          </a:solidFill>
          <a:ln w="19050">
            <a:solidFill>
              <a:schemeClr val="accent1">
                <a:lumMod val="60000"/>
                <a:lumOff val="40000"/>
              </a:schemeClr>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162710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2AFE3-9F82-3F63-D1A3-74864C28C66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605BE506-F3DB-62DF-AE84-F9F5C20DC240}"/>
              </a:ext>
            </a:extLst>
          </p:cNvPr>
          <p:cNvSpPr>
            <a:spLocks noGrp="1"/>
          </p:cNvSpPr>
          <p:nvPr>
            <p:ph type="ctrTitle"/>
          </p:nvPr>
        </p:nvSpPr>
        <p:spPr>
          <a:xfrm>
            <a:off x="1894789" y="201168"/>
            <a:ext cx="10190532" cy="694944"/>
          </a:xfrm>
        </p:spPr>
        <p:txBody>
          <a:bodyPr/>
          <a:lstStyle/>
          <a:p>
            <a:pPr algn="r"/>
            <a:r>
              <a:rPr lang="en-US" sz="4400" b="1" dirty="0"/>
              <a:t>Go to References </a:t>
            </a:r>
            <a:r>
              <a:rPr lang="en-US" sz="4400" dirty="0"/>
              <a:t>– Shift +F12</a:t>
            </a:r>
          </a:p>
        </p:txBody>
      </p:sp>
      <p:sp>
        <p:nvSpPr>
          <p:cNvPr id="18" name="Text Placeholder 2">
            <a:extLst>
              <a:ext uri="{FF2B5EF4-FFF2-40B4-BE49-F238E27FC236}">
                <a16:creationId xmlns:a16="http://schemas.microsoft.com/office/drawing/2014/main" id="{B2827BDF-D653-8425-2735-6B9AAB02A9A2}"/>
              </a:ext>
            </a:extLst>
          </p:cNvPr>
          <p:cNvSpPr txBox="1">
            <a:spLocks/>
          </p:cNvSpPr>
          <p:nvPr/>
        </p:nvSpPr>
        <p:spPr>
          <a:xfrm>
            <a:off x="0" y="1140360"/>
            <a:ext cx="6994689" cy="358275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b="1" dirty="0"/>
              <a:t>Go to References </a:t>
            </a:r>
            <a:r>
              <a:rPr lang="en-US" sz="2800" dirty="0"/>
              <a:t>opens a “Peek tool” that:</a:t>
            </a:r>
          </a:p>
          <a:p>
            <a:pPr marL="342900" indent="-342900">
              <a:buFont typeface="Arial" panose="020B0604020202020204" pitchFamily="34" charset="0"/>
              <a:buChar char="•"/>
            </a:pPr>
            <a:r>
              <a:rPr lang="en-US" sz="2400" dirty="0"/>
              <a:t>Transparently lays on top of the program code</a:t>
            </a:r>
          </a:p>
          <a:p>
            <a:pPr marL="1257588" lvl="1" indent="-342900">
              <a:buFont typeface="Arial" panose="020B0604020202020204" pitchFamily="34" charset="0"/>
              <a:buChar char="•"/>
            </a:pPr>
            <a:r>
              <a:rPr lang="en-US" sz="2400" dirty="0"/>
              <a:t>The code under the tool is Read/Write</a:t>
            </a:r>
          </a:p>
          <a:p>
            <a:pPr marL="342900" indent="-342900">
              <a:buFont typeface="Arial" panose="020B0604020202020204" pitchFamily="34" charset="0"/>
              <a:buChar char="•"/>
            </a:pPr>
            <a:r>
              <a:rPr lang="en-US" sz="2400" dirty="0"/>
              <a:t>Provides a scrollable list of select-able points of interest throughout your program</a:t>
            </a:r>
          </a:p>
          <a:p>
            <a:pPr marL="1257588" lvl="1" indent="-342900">
              <a:buFont typeface="Arial" panose="020B0604020202020204" pitchFamily="34" charset="0"/>
              <a:buChar char="•"/>
            </a:pPr>
            <a:r>
              <a:rPr lang="en-US" sz="2400" dirty="0"/>
              <a:t>The number of found-instances is part of the Peek tool banner</a:t>
            </a:r>
          </a:p>
          <a:p>
            <a:pPr marL="342900" indent="-342900">
              <a:buFont typeface="Arial" panose="020B0604020202020204" pitchFamily="34" charset="0"/>
              <a:buChar char="•"/>
            </a:pPr>
            <a:r>
              <a:rPr lang="en-US" sz="2400" dirty="0"/>
              <a:t>Includes the field declaration                                                       in the display</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The Peek tool itself:</a:t>
            </a:r>
          </a:p>
          <a:p>
            <a:pPr marL="1257588" lvl="1" indent="-342900">
              <a:buFont typeface="Arial" panose="020B0604020202020204" pitchFamily="34" charset="0"/>
              <a:buChar char="•"/>
            </a:pPr>
            <a:r>
              <a:rPr lang="en-US" sz="2400" dirty="0"/>
              <a:t>Cannot be resized</a:t>
            </a:r>
          </a:p>
          <a:p>
            <a:pPr marL="1257588" lvl="1" indent="-342900">
              <a:buFont typeface="Arial" panose="020B0604020202020204" pitchFamily="34" charset="0"/>
              <a:buChar char="•"/>
            </a:pPr>
            <a:r>
              <a:rPr lang="en-US" sz="2400" dirty="0"/>
              <a:t>Can be closed</a:t>
            </a:r>
            <a:endParaRPr lang="en-US" sz="2000" dirty="0"/>
          </a:p>
        </p:txBody>
      </p:sp>
      <p:pic>
        <p:nvPicPr>
          <p:cNvPr id="3" name="Picture 2">
            <a:extLst>
              <a:ext uri="{FF2B5EF4-FFF2-40B4-BE49-F238E27FC236}">
                <a16:creationId xmlns:a16="http://schemas.microsoft.com/office/drawing/2014/main" id="{878626F7-9B5F-2C66-98C8-A35849246599}"/>
              </a:ext>
            </a:extLst>
          </p:cNvPr>
          <p:cNvPicPr>
            <a:picLocks noChangeAspect="1"/>
          </p:cNvPicPr>
          <p:nvPr/>
        </p:nvPicPr>
        <p:blipFill>
          <a:blip r:embed="rId2"/>
          <a:stretch>
            <a:fillRect/>
          </a:stretch>
        </p:blipFill>
        <p:spPr>
          <a:xfrm>
            <a:off x="4496586" y="3450412"/>
            <a:ext cx="7577206" cy="3395804"/>
          </a:xfrm>
          <a:prstGeom prst="rect">
            <a:avLst/>
          </a:prstGeom>
        </p:spPr>
      </p:pic>
      <p:sp>
        <p:nvSpPr>
          <p:cNvPr id="4" name="Rectangle 3">
            <a:extLst>
              <a:ext uri="{FF2B5EF4-FFF2-40B4-BE49-F238E27FC236}">
                <a16:creationId xmlns:a16="http://schemas.microsoft.com/office/drawing/2014/main" id="{DC65D7DE-9931-AA13-7A2A-C073237BBC8F}"/>
              </a:ext>
            </a:extLst>
          </p:cNvPr>
          <p:cNvSpPr/>
          <p:nvPr/>
        </p:nvSpPr>
        <p:spPr bwMode="auto">
          <a:xfrm>
            <a:off x="6259397" y="3544479"/>
            <a:ext cx="2498104" cy="207390"/>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7" name="Group 6">
            <a:extLst>
              <a:ext uri="{FF2B5EF4-FFF2-40B4-BE49-F238E27FC236}">
                <a16:creationId xmlns:a16="http://schemas.microsoft.com/office/drawing/2014/main" id="{AC3AE702-98B1-F533-DDCF-0F056F30F4CA}"/>
              </a:ext>
            </a:extLst>
          </p:cNvPr>
          <p:cNvGrpSpPr/>
          <p:nvPr/>
        </p:nvGrpSpPr>
        <p:grpSpPr>
          <a:xfrm>
            <a:off x="794325" y="5985165"/>
            <a:ext cx="2119716" cy="863600"/>
            <a:chOff x="794325" y="5985165"/>
            <a:chExt cx="2119716" cy="863600"/>
          </a:xfrm>
        </p:grpSpPr>
        <p:pic>
          <p:nvPicPr>
            <p:cNvPr id="5" name="Picture 4">
              <a:extLst>
                <a:ext uri="{FF2B5EF4-FFF2-40B4-BE49-F238E27FC236}">
                  <a16:creationId xmlns:a16="http://schemas.microsoft.com/office/drawing/2014/main" id="{05C4862C-86AE-6430-8BDA-3611DF8DC081}"/>
                </a:ext>
              </a:extLst>
            </p:cNvPr>
            <p:cNvPicPr>
              <a:picLocks noChangeAspect="1"/>
            </p:cNvPicPr>
            <p:nvPr/>
          </p:nvPicPr>
          <p:blipFill>
            <a:blip r:embed="rId3"/>
            <a:srcRect/>
            <a:stretch>
              <a:fillRect/>
            </a:stretch>
          </p:blipFill>
          <p:spPr>
            <a:xfrm>
              <a:off x="876250" y="6019895"/>
              <a:ext cx="2037791" cy="817085"/>
            </a:xfrm>
            <a:prstGeom prst="rect">
              <a:avLst/>
            </a:prstGeom>
          </p:spPr>
        </p:pic>
        <p:sp>
          <p:nvSpPr>
            <p:cNvPr id="6" name="Rectangle 5">
              <a:extLst>
                <a:ext uri="{FF2B5EF4-FFF2-40B4-BE49-F238E27FC236}">
                  <a16:creationId xmlns:a16="http://schemas.microsoft.com/office/drawing/2014/main" id="{E980425D-9A76-68A2-A9DA-B71FE2F1587A}"/>
                </a:ext>
              </a:extLst>
            </p:cNvPr>
            <p:cNvSpPr/>
            <p:nvPr/>
          </p:nvSpPr>
          <p:spPr bwMode="auto">
            <a:xfrm>
              <a:off x="794325" y="5985165"/>
              <a:ext cx="1514763" cy="863600"/>
            </a:xfrm>
            <a:prstGeom prst="rect">
              <a:avLst/>
            </a:prstGeom>
            <a:solidFill>
              <a:schemeClr val="bg1"/>
            </a:solidFill>
            <a:ln w="19050">
              <a:no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cxnSp>
        <p:nvCxnSpPr>
          <p:cNvPr id="10" name="Straight Arrow Connector 9">
            <a:extLst>
              <a:ext uri="{FF2B5EF4-FFF2-40B4-BE49-F238E27FC236}">
                <a16:creationId xmlns:a16="http://schemas.microsoft.com/office/drawing/2014/main" id="{35A8B620-9E92-C21C-0A86-1F1563727067}"/>
              </a:ext>
            </a:extLst>
          </p:cNvPr>
          <p:cNvCxnSpPr/>
          <p:nvPr/>
        </p:nvCxnSpPr>
        <p:spPr bwMode="auto">
          <a:xfrm flipH="1">
            <a:off x="2877097" y="6345380"/>
            <a:ext cx="605014" cy="0"/>
          </a:xfrm>
          <a:prstGeom prst="straightConnector1">
            <a:avLst/>
          </a:prstGeom>
          <a:ln w="25400">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993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2A130-0FA4-F52A-CDCA-8A5F8105259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A2584FC2-7EA4-9A23-3B1D-27744AEF7D25}"/>
              </a:ext>
            </a:extLst>
          </p:cNvPr>
          <p:cNvSpPr>
            <a:spLocks noGrp="1"/>
          </p:cNvSpPr>
          <p:nvPr>
            <p:ph type="ctrTitle"/>
          </p:nvPr>
        </p:nvSpPr>
        <p:spPr>
          <a:xfrm>
            <a:off x="8915400" y="201168"/>
            <a:ext cx="3169921" cy="694944"/>
          </a:xfrm>
        </p:spPr>
        <p:txBody>
          <a:bodyPr/>
          <a:lstStyle/>
          <a:p>
            <a:pPr algn="r"/>
            <a:r>
              <a:rPr lang="en-US" sz="4400" b="1" dirty="0"/>
              <a:t>Peek Tool</a:t>
            </a:r>
          </a:p>
        </p:txBody>
      </p:sp>
      <p:sp>
        <p:nvSpPr>
          <p:cNvPr id="18" name="Text Placeholder 2">
            <a:extLst>
              <a:ext uri="{FF2B5EF4-FFF2-40B4-BE49-F238E27FC236}">
                <a16:creationId xmlns:a16="http://schemas.microsoft.com/office/drawing/2014/main" id="{9BD18389-3091-DA17-701F-3E0DD9104D75}"/>
              </a:ext>
            </a:extLst>
          </p:cNvPr>
          <p:cNvSpPr txBox="1">
            <a:spLocks/>
          </p:cNvSpPr>
          <p:nvPr/>
        </p:nvSpPr>
        <p:spPr>
          <a:xfrm>
            <a:off x="84841" y="2080334"/>
            <a:ext cx="4496585" cy="3276135"/>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dirty="0"/>
              <a:t>Speaking of Peek, the next option in the Context Menu opens a Peek tool to:</a:t>
            </a:r>
          </a:p>
          <a:p>
            <a:pPr marL="457200" indent="-457200">
              <a:buFont typeface="Arial" panose="020B0604020202020204" pitchFamily="34" charset="0"/>
              <a:buChar char="•"/>
            </a:pPr>
            <a:r>
              <a:rPr lang="en-US" sz="2000" b="1" dirty="0"/>
              <a:t>Calls</a:t>
            </a:r>
            <a:r>
              <a:rPr lang="en-US" sz="2000" dirty="0"/>
              <a:t> </a:t>
            </a:r>
            <a:r>
              <a:rPr lang="en-US" sz="1800" dirty="0"/>
              <a:t>(inline COBOL </a:t>
            </a:r>
            <a:r>
              <a:rPr lang="en-US" sz="1800" b="1" dirty="0"/>
              <a:t>PERFORM</a:t>
            </a:r>
            <a:r>
              <a:rPr lang="en-US" sz="1800" dirty="0"/>
              <a:t> and </a:t>
            </a:r>
            <a:r>
              <a:rPr lang="en-US" sz="1800" b="1" dirty="0"/>
              <a:t>GO TO </a:t>
            </a:r>
            <a:r>
              <a:rPr lang="en-US" sz="1800" dirty="0"/>
              <a:t>statements)</a:t>
            </a:r>
          </a:p>
          <a:p>
            <a:r>
              <a:rPr lang="en-US" sz="1800" dirty="0"/>
              <a:t>             </a:t>
            </a:r>
            <a:r>
              <a:rPr lang="en-US" sz="1800" i="1" dirty="0"/>
              <a:t>Basically, IDz’s Perform Hierarchy</a:t>
            </a:r>
          </a:p>
          <a:p>
            <a:pPr marL="457200" indent="-457200">
              <a:buFont typeface="Arial" panose="020B0604020202020204" pitchFamily="34" charset="0"/>
              <a:buChar char="•"/>
            </a:pPr>
            <a:r>
              <a:rPr lang="en-US" sz="2000" dirty="0"/>
              <a:t>The Field </a:t>
            </a:r>
            <a:r>
              <a:rPr lang="en-US" sz="2000" b="1" dirty="0"/>
              <a:t>Definition</a:t>
            </a:r>
          </a:p>
          <a:p>
            <a:endParaRPr lang="en-US" sz="2800" dirty="0"/>
          </a:p>
        </p:txBody>
      </p:sp>
      <p:pic>
        <p:nvPicPr>
          <p:cNvPr id="5" name="Picture 4">
            <a:extLst>
              <a:ext uri="{FF2B5EF4-FFF2-40B4-BE49-F238E27FC236}">
                <a16:creationId xmlns:a16="http://schemas.microsoft.com/office/drawing/2014/main" id="{0F8C91AA-4000-C4C2-42DD-8FC582C27C6A}"/>
              </a:ext>
            </a:extLst>
          </p:cNvPr>
          <p:cNvPicPr>
            <a:picLocks noChangeAspect="1"/>
          </p:cNvPicPr>
          <p:nvPr/>
        </p:nvPicPr>
        <p:blipFill>
          <a:blip r:embed="rId2"/>
          <a:stretch>
            <a:fillRect/>
          </a:stretch>
        </p:blipFill>
        <p:spPr>
          <a:xfrm>
            <a:off x="4581427" y="2080334"/>
            <a:ext cx="7626196" cy="2672573"/>
          </a:xfrm>
          <a:prstGeom prst="rect">
            <a:avLst/>
          </a:prstGeom>
        </p:spPr>
      </p:pic>
      <p:sp>
        <p:nvSpPr>
          <p:cNvPr id="10" name="Text Placeholder 2">
            <a:extLst>
              <a:ext uri="{FF2B5EF4-FFF2-40B4-BE49-F238E27FC236}">
                <a16:creationId xmlns:a16="http://schemas.microsoft.com/office/drawing/2014/main" id="{C370F6B0-1DFF-F9BA-DB61-E4B5CD5FB7E6}"/>
              </a:ext>
            </a:extLst>
          </p:cNvPr>
          <p:cNvSpPr txBox="1">
            <a:spLocks/>
          </p:cNvSpPr>
          <p:nvPr/>
        </p:nvSpPr>
        <p:spPr>
          <a:xfrm>
            <a:off x="76920" y="4686837"/>
            <a:ext cx="8020159" cy="1339264"/>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marL="457200" indent="-457200">
              <a:buFont typeface="Arial" panose="020B0604020202020204" pitchFamily="34" charset="0"/>
              <a:buChar char="•"/>
            </a:pPr>
            <a:r>
              <a:rPr lang="en-US" sz="2000" b="1" dirty="0"/>
              <a:t>References</a:t>
            </a:r>
            <a:r>
              <a:rPr lang="en-US" sz="2000" dirty="0"/>
              <a:t> to the field throughout the program</a:t>
            </a:r>
          </a:p>
          <a:p>
            <a:pPr marL="1371888" lvl="1" indent="-457200">
              <a:buFont typeface="Arial" panose="020B0604020202020204" pitchFamily="34" charset="0"/>
              <a:buChar char="•"/>
            </a:pPr>
            <a:r>
              <a:rPr lang="en-US" sz="2000" dirty="0"/>
              <a:t>Basically, the same as the previous slide</a:t>
            </a:r>
          </a:p>
          <a:p>
            <a:pPr marL="1371888" lvl="1" indent="-457200">
              <a:buFont typeface="Arial" panose="020B0604020202020204" pitchFamily="34" charset="0"/>
              <a:buChar char="•"/>
            </a:pPr>
            <a:endParaRPr lang="en-US" sz="2400" dirty="0"/>
          </a:p>
          <a:p>
            <a:r>
              <a:rPr lang="en-US" sz="2400" dirty="0"/>
              <a:t>Note that the Peek Call Hierarchy can display either incoming or outgoing PERFORM/GO TO statement paths</a:t>
            </a:r>
          </a:p>
        </p:txBody>
      </p:sp>
      <p:pic>
        <p:nvPicPr>
          <p:cNvPr id="12" name="Picture 11">
            <a:extLst>
              <a:ext uri="{FF2B5EF4-FFF2-40B4-BE49-F238E27FC236}">
                <a16:creationId xmlns:a16="http://schemas.microsoft.com/office/drawing/2014/main" id="{5209A2FF-B04D-82BB-985C-A23162FA4017}"/>
              </a:ext>
            </a:extLst>
          </p:cNvPr>
          <p:cNvPicPr>
            <a:picLocks noChangeAspect="1"/>
          </p:cNvPicPr>
          <p:nvPr/>
        </p:nvPicPr>
        <p:blipFill>
          <a:blip r:embed="rId3"/>
          <a:stretch>
            <a:fillRect/>
          </a:stretch>
        </p:blipFill>
        <p:spPr>
          <a:xfrm>
            <a:off x="7114136" y="5310289"/>
            <a:ext cx="2037791" cy="817085"/>
          </a:xfrm>
          <a:prstGeom prst="rect">
            <a:avLst/>
          </a:prstGeom>
        </p:spPr>
      </p:pic>
      <p:pic>
        <p:nvPicPr>
          <p:cNvPr id="6" name="Picture 5">
            <a:extLst>
              <a:ext uri="{FF2B5EF4-FFF2-40B4-BE49-F238E27FC236}">
                <a16:creationId xmlns:a16="http://schemas.microsoft.com/office/drawing/2014/main" id="{3895DDFF-1847-7FA8-D1E7-018FCCB34BC5}"/>
              </a:ext>
            </a:extLst>
          </p:cNvPr>
          <p:cNvPicPr>
            <a:picLocks noChangeAspect="1"/>
          </p:cNvPicPr>
          <p:nvPr/>
        </p:nvPicPr>
        <p:blipFill>
          <a:blip r:embed="rId4"/>
          <a:stretch>
            <a:fillRect/>
          </a:stretch>
        </p:blipFill>
        <p:spPr>
          <a:xfrm>
            <a:off x="0" y="0"/>
            <a:ext cx="7304762" cy="1933333"/>
          </a:xfrm>
          <a:prstGeom prst="rect">
            <a:avLst/>
          </a:prstGeom>
        </p:spPr>
      </p:pic>
      <p:cxnSp>
        <p:nvCxnSpPr>
          <p:cNvPr id="14" name="Straight Arrow Connector 13">
            <a:extLst>
              <a:ext uri="{FF2B5EF4-FFF2-40B4-BE49-F238E27FC236}">
                <a16:creationId xmlns:a16="http://schemas.microsoft.com/office/drawing/2014/main" id="{BCE5E3D6-344C-9E4D-4A4B-497B6D86C912}"/>
              </a:ext>
            </a:extLst>
          </p:cNvPr>
          <p:cNvCxnSpPr/>
          <p:nvPr/>
        </p:nvCxnSpPr>
        <p:spPr bwMode="auto">
          <a:xfrm>
            <a:off x="7304762" y="1253746"/>
            <a:ext cx="2439602" cy="1035794"/>
          </a:xfrm>
          <a:prstGeom prst="straightConnector1">
            <a:avLst/>
          </a:prstGeom>
          <a:ln w="3810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3D30B8F-7197-4FA3-BF55-BB8C46033CBC}"/>
              </a:ext>
            </a:extLst>
          </p:cNvPr>
          <p:cNvSpPr/>
          <p:nvPr/>
        </p:nvSpPr>
        <p:spPr bwMode="auto">
          <a:xfrm>
            <a:off x="2262433" y="1046355"/>
            <a:ext cx="2620146" cy="273397"/>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7" name="Rectangle 6">
            <a:extLst>
              <a:ext uri="{FF2B5EF4-FFF2-40B4-BE49-F238E27FC236}">
                <a16:creationId xmlns:a16="http://schemas.microsoft.com/office/drawing/2014/main" id="{D1E5CB4F-7CCB-FF9E-656E-BBBEB843642A}"/>
              </a:ext>
            </a:extLst>
          </p:cNvPr>
          <p:cNvSpPr/>
          <p:nvPr/>
        </p:nvSpPr>
        <p:spPr bwMode="auto">
          <a:xfrm>
            <a:off x="4873752" y="987552"/>
            <a:ext cx="2431010" cy="941832"/>
          </a:xfrm>
          <a:prstGeom prst="rect">
            <a:avLst/>
          </a:prstGeom>
          <a:solidFill>
            <a:srgbClr val="E5F6FF">
              <a:alpha val="7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046479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54001-4218-BF4F-E18E-E989A526147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6C4EEAD-9F87-B676-9A72-15FCD4D5FCBB}"/>
              </a:ext>
            </a:extLst>
          </p:cNvPr>
          <p:cNvSpPr>
            <a:spLocks noGrp="1"/>
          </p:cNvSpPr>
          <p:nvPr>
            <p:ph type="ctrTitle"/>
          </p:nvPr>
        </p:nvSpPr>
        <p:spPr>
          <a:xfrm>
            <a:off x="166461" y="408843"/>
            <a:ext cx="11859078" cy="694944"/>
          </a:xfrm>
        </p:spPr>
        <p:txBody>
          <a:bodyPr/>
          <a:lstStyle/>
          <a:p>
            <a:pPr algn="l"/>
            <a:r>
              <a:rPr lang="en-US" sz="3600" b="1" dirty="0"/>
              <a:t>Find All References</a:t>
            </a:r>
            <a:br>
              <a:rPr lang="en-US" sz="4000" i="1" dirty="0"/>
            </a:br>
            <a:r>
              <a:rPr lang="en-US" sz="2800" dirty="0"/>
              <a:t>Shift+Alt+F12</a:t>
            </a:r>
            <a:endParaRPr lang="en-US" sz="4000" dirty="0"/>
          </a:p>
        </p:txBody>
      </p:sp>
      <p:sp>
        <p:nvSpPr>
          <p:cNvPr id="18" name="Text Placeholder 2">
            <a:extLst>
              <a:ext uri="{FF2B5EF4-FFF2-40B4-BE49-F238E27FC236}">
                <a16:creationId xmlns:a16="http://schemas.microsoft.com/office/drawing/2014/main" id="{EB7020A5-EB05-B0A1-5410-AC1AB540D0CE}"/>
              </a:ext>
            </a:extLst>
          </p:cNvPr>
          <p:cNvSpPr txBox="1">
            <a:spLocks/>
          </p:cNvSpPr>
          <p:nvPr/>
        </p:nvSpPr>
        <p:spPr>
          <a:xfrm>
            <a:off x="40811" y="1280665"/>
            <a:ext cx="4908712" cy="411738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200" b="1" dirty="0"/>
              <a:t>Find All References </a:t>
            </a:r>
            <a:r>
              <a:rPr lang="en-US" sz="2200" dirty="0"/>
              <a:t>under the Peek option opens the Activity Bar’s </a:t>
            </a:r>
            <a:r>
              <a:rPr lang="en-US" sz="2200" b="1" dirty="0"/>
              <a:t>References</a:t>
            </a:r>
            <a:r>
              <a:rPr lang="en-US" sz="2200" dirty="0"/>
              <a:t> </a:t>
            </a:r>
            <a:r>
              <a:rPr lang="en-US" sz="2200" b="1" dirty="0"/>
              <a:t>View</a:t>
            </a:r>
            <a:r>
              <a:rPr lang="en-US" sz="2200" dirty="0"/>
              <a:t> and loads it with the Points-of-Interest (what field or paragraph name) you wish to isolate and study</a:t>
            </a:r>
          </a:p>
        </p:txBody>
      </p:sp>
      <p:sp>
        <p:nvSpPr>
          <p:cNvPr id="10" name="Text Placeholder 2">
            <a:extLst>
              <a:ext uri="{FF2B5EF4-FFF2-40B4-BE49-F238E27FC236}">
                <a16:creationId xmlns:a16="http://schemas.microsoft.com/office/drawing/2014/main" id="{DBAA4E97-44F9-974F-9687-0F62439A83CB}"/>
              </a:ext>
            </a:extLst>
          </p:cNvPr>
          <p:cNvSpPr txBox="1">
            <a:spLocks/>
          </p:cNvSpPr>
          <p:nvPr/>
        </p:nvSpPr>
        <p:spPr>
          <a:xfrm>
            <a:off x="5072332" y="2579959"/>
            <a:ext cx="7090314" cy="106165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dirty="0"/>
              <a:t>Note that the References View shows all instances of the selected Label as brown (over-written).  While within the edited source code, gray coloring notates a read/only reference and brown notates a field whose values are </a:t>
            </a:r>
            <a:r>
              <a:rPr lang="en-US" sz="1400" b="1" dirty="0"/>
              <a:t>modified</a:t>
            </a:r>
            <a:r>
              <a:rPr lang="en-US" sz="1400" dirty="0"/>
              <a:t> by the COBOL statement </a:t>
            </a:r>
            <a:r>
              <a:rPr lang="en-US" sz="1600" dirty="0"/>
              <a:t>this </a:t>
            </a:r>
            <a:r>
              <a:rPr lang="en-US" sz="1600" b="1" dirty="0">
                <a:solidFill>
                  <a:schemeClr val="bg2">
                    <a:lumMod val="50000"/>
                  </a:schemeClr>
                </a:solidFill>
                <a:highlight>
                  <a:srgbClr val="000000"/>
                </a:highlight>
              </a:rPr>
              <a:t>Ref</a:t>
            </a:r>
            <a:r>
              <a:rPr lang="en-US" sz="1600" dirty="0">
                <a:sym typeface="Wingdings" panose="05000000000000000000" pitchFamily="2" charset="2"/>
              </a:rPr>
              <a:t></a:t>
            </a:r>
            <a:r>
              <a:rPr lang="en-US" sz="1600" b="1" dirty="0">
                <a:solidFill>
                  <a:schemeClr val="bg1"/>
                </a:solidFill>
                <a:highlight>
                  <a:srgbClr val="800000"/>
                </a:highlight>
                <a:sym typeface="Wingdings" panose="05000000000000000000" pitchFamily="2" charset="2"/>
              </a:rPr>
              <a:t>Mod</a:t>
            </a:r>
            <a:r>
              <a:rPr lang="en-US" sz="1600" dirty="0">
                <a:sym typeface="Wingdings" panose="05000000000000000000" pitchFamily="2" charset="2"/>
              </a:rPr>
              <a:t> is how</a:t>
            </a:r>
            <a:r>
              <a:rPr lang="en-US" sz="1600" dirty="0"/>
              <a:t> IDz’s U.I. display variables in the source file</a:t>
            </a:r>
          </a:p>
        </p:txBody>
      </p:sp>
      <p:pic>
        <p:nvPicPr>
          <p:cNvPr id="20" name="Picture 19">
            <a:extLst>
              <a:ext uri="{FF2B5EF4-FFF2-40B4-BE49-F238E27FC236}">
                <a16:creationId xmlns:a16="http://schemas.microsoft.com/office/drawing/2014/main" id="{21E8B30F-8CEC-C3ED-351C-A97EE224C556}"/>
              </a:ext>
            </a:extLst>
          </p:cNvPr>
          <p:cNvPicPr>
            <a:picLocks noChangeAspect="1"/>
          </p:cNvPicPr>
          <p:nvPr/>
        </p:nvPicPr>
        <p:blipFill>
          <a:blip r:embed="rId2"/>
          <a:stretch>
            <a:fillRect/>
          </a:stretch>
        </p:blipFill>
        <p:spPr>
          <a:xfrm>
            <a:off x="4768889" y="0"/>
            <a:ext cx="7393757" cy="2561331"/>
          </a:xfrm>
          <a:prstGeom prst="rect">
            <a:avLst/>
          </a:prstGeom>
        </p:spPr>
      </p:pic>
      <p:sp>
        <p:nvSpPr>
          <p:cNvPr id="22" name="Rectangle 21">
            <a:extLst>
              <a:ext uri="{FF2B5EF4-FFF2-40B4-BE49-F238E27FC236}">
                <a16:creationId xmlns:a16="http://schemas.microsoft.com/office/drawing/2014/main" id="{E5E22B00-5BAC-F21F-20DF-0AC09A27C12F}"/>
              </a:ext>
            </a:extLst>
          </p:cNvPr>
          <p:cNvSpPr/>
          <p:nvPr/>
        </p:nvSpPr>
        <p:spPr bwMode="auto">
          <a:xfrm>
            <a:off x="9982985" y="1536568"/>
            <a:ext cx="2209013" cy="228600"/>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27" name="Picture 26">
            <a:extLst>
              <a:ext uri="{FF2B5EF4-FFF2-40B4-BE49-F238E27FC236}">
                <a16:creationId xmlns:a16="http://schemas.microsoft.com/office/drawing/2014/main" id="{AE570B74-3172-1490-B470-087DFEEE7E86}"/>
              </a:ext>
            </a:extLst>
          </p:cNvPr>
          <p:cNvPicPr>
            <a:picLocks noChangeAspect="1"/>
          </p:cNvPicPr>
          <p:nvPr/>
        </p:nvPicPr>
        <p:blipFill>
          <a:blip r:embed="rId3"/>
          <a:stretch>
            <a:fillRect/>
          </a:stretch>
        </p:blipFill>
        <p:spPr>
          <a:xfrm>
            <a:off x="5377675" y="4097899"/>
            <a:ext cx="6838585" cy="2399236"/>
          </a:xfrm>
          <a:prstGeom prst="rect">
            <a:avLst/>
          </a:prstGeom>
        </p:spPr>
      </p:pic>
      <p:sp>
        <p:nvSpPr>
          <p:cNvPr id="29" name="Text Placeholder 2">
            <a:extLst>
              <a:ext uri="{FF2B5EF4-FFF2-40B4-BE49-F238E27FC236}">
                <a16:creationId xmlns:a16="http://schemas.microsoft.com/office/drawing/2014/main" id="{CDE371B9-022C-1B1D-EC52-877637FC8F76}"/>
              </a:ext>
            </a:extLst>
          </p:cNvPr>
          <p:cNvSpPr txBox="1">
            <a:spLocks/>
          </p:cNvSpPr>
          <p:nvPr/>
        </p:nvSpPr>
        <p:spPr>
          <a:xfrm>
            <a:off x="0" y="3763756"/>
            <a:ext cx="10820793" cy="106165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600" dirty="0"/>
              <a:t>Note also that Find All References is almost exclusively used with variables instead of paragraph names</a:t>
            </a:r>
          </a:p>
          <a:p>
            <a:r>
              <a:rPr lang="en-US" sz="1600" dirty="0"/>
              <a:t>The Call Hierarchy is primarily used to study program flow</a:t>
            </a:r>
          </a:p>
          <a:p>
            <a:endParaRPr lang="en-US" sz="1600" dirty="0"/>
          </a:p>
          <a:p>
            <a:endParaRPr lang="en-US" sz="1800" dirty="0"/>
          </a:p>
        </p:txBody>
      </p:sp>
      <p:sp>
        <p:nvSpPr>
          <p:cNvPr id="31" name="Rectangle 30">
            <a:extLst>
              <a:ext uri="{FF2B5EF4-FFF2-40B4-BE49-F238E27FC236}">
                <a16:creationId xmlns:a16="http://schemas.microsoft.com/office/drawing/2014/main" id="{9386B546-55B2-C706-DF5E-91A0F79564CF}"/>
              </a:ext>
            </a:extLst>
          </p:cNvPr>
          <p:cNvSpPr/>
          <p:nvPr/>
        </p:nvSpPr>
        <p:spPr bwMode="auto">
          <a:xfrm>
            <a:off x="10030120" y="6175778"/>
            <a:ext cx="2179661" cy="228600"/>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23" name="TextBox 22">
            <a:extLst>
              <a:ext uri="{FF2B5EF4-FFF2-40B4-BE49-F238E27FC236}">
                <a16:creationId xmlns:a16="http://schemas.microsoft.com/office/drawing/2014/main" id="{502028CC-3440-BE6D-896A-7768B4BCAC23}"/>
              </a:ext>
            </a:extLst>
          </p:cNvPr>
          <p:cNvSpPr txBox="1"/>
          <p:nvPr/>
        </p:nvSpPr>
        <p:spPr>
          <a:xfrm>
            <a:off x="1640112" y="4828794"/>
            <a:ext cx="3737563" cy="46872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1400" b="1" kern="0" dirty="0">
                <a:ea typeface="+mj-ea"/>
                <a:cs typeface="+mj-cs"/>
                <a:sym typeface="IBM Plex Sans Light"/>
              </a:rPr>
              <a:t>Find All References </a:t>
            </a:r>
            <a:r>
              <a:rPr lang="en-US" sz="1400" kern="0" dirty="0">
                <a:ea typeface="+mj-ea"/>
                <a:cs typeface="+mj-cs"/>
                <a:sym typeface="IBM Plex Sans Light"/>
              </a:rPr>
              <a:t>to 600-DB2-TABLE-EDITS</a:t>
            </a:r>
          </a:p>
        </p:txBody>
      </p:sp>
    </p:spTree>
    <p:extLst>
      <p:ext uri="{BB962C8B-B14F-4D97-AF65-F5344CB8AC3E}">
        <p14:creationId xmlns:p14="http://schemas.microsoft.com/office/powerpoint/2010/main" val="137773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E53BC-F3FC-8D78-67A1-DCA0E18E328A}"/>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AD1D024-02E2-D365-5206-8A14BD4129DC}"/>
              </a:ext>
            </a:extLst>
          </p:cNvPr>
          <p:cNvSpPr>
            <a:spLocks noGrp="1"/>
          </p:cNvSpPr>
          <p:nvPr>
            <p:ph type="ctrTitle"/>
          </p:nvPr>
        </p:nvSpPr>
        <p:spPr>
          <a:xfrm>
            <a:off x="159303" y="114902"/>
            <a:ext cx="12085320" cy="694944"/>
          </a:xfrm>
        </p:spPr>
        <p:txBody>
          <a:bodyPr/>
          <a:lstStyle/>
          <a:p>
            <a:pPr algn="l"/>
            <a:r>
              <a:rPr lang="en-US" sz="4000" b="1" dirty="0"/>
              <a:t>COBOL Explained</a:t>
            </a:r>
            <a:endParaRPr lang="en-US" sz="2000" b="1" dirty="0"/>
          </a:p>
        </p:txBody>
      </p:sp>
      <p:sp>
        <p:nvSpPr>
          <p:cNvPr id="18" name="Text Placeholder 2">
            <a:extLst>
              <a:ext uri="{FF2B5EF4-FFF2-40B4-BE49-F238E27FC236}">
                <a16:creationId xmlns:a16="http://schemas.microsoft.com/office/drawing/2014/main" id="{719D77F1-CB71-61A9-040D-084D98CE3A8F}"/>
              </a:ext>
            </a:extLst>
          </p:cNvPr>
          <p:cNvSpPr txBox="1">
            <a:spLocks/>
          </p:cNvSpPr>
          <p:nvPr/>
        </p:nvSpPr>
        <p:spPr>
          <a:xfrm>
            <a:off x="159303" y="1324863"/>
            <a:ext cx="3524176" cy="394243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solidFill>
                  <a:schemeClr val="tx1">
                    <a:lumMod val="75000"/>
                    <a:lumOff val="25000"/>
                  </a:schemeClr>
                </a:solidFill>
              </a:rPr>
              <a:t>Our first look at the VS Code interface to A.I. tools.</a:t>
            </a:r>
          </a:p>
          <a:p>
            <a:endParaRPr lang="en-US" sz="2000" dirty="0"/>
          </a:p>
          <a:p>
            <a:r>
              <a:rPr lang="en-US" sz="2400" dirty="0"/>
              <a:t>Steps:</a:t>
            </a:r>
          </a:p>
          <a:p>
            <a:pPr marL="457200" indent="-457200">
              <a:buFont typeface="+mj-lt"/>
              <a:buAutoNum type="arabicPeriod"/>
            </a:pPr>
            <a:r>
              <a:rPr lang="en-US" sz="2000" dirty="0"/>
              <a:t>Open the program</a:t>
            </a:r>
          </a:p>
          <a:p>
            <a:pPr marL="457200" indent="-457200">
              <a:buFont typeface="+mj-lt"/>
              <a:buAutoNum type="arabicPeriod"/>
            </a:pPr>
            <a:r>
              <a:rPr lang="en-US" sz="2000" dirty="0"/>
              <a:t>Find some code, a paragraph label – or just a single variable as the point-of-interest</a:t>
            </a:r>
          </a:p>
          <a:p>
            <a:pPr marL="457200" indent="-457200">
              <a:buFont typeface="+mj-lt"/>
              <a:buAutoNum type="arabicPeriod"/>
            </a:pPr>
            <a:r>
              <a:rPr lang="en-US" sz="2000" dirty="0"/>
              <a:t>Open the Context Menu and select </a:t>
            </a:r>
            <a:r>
              <a:rPr lang="en-US" sz="2000" b="1" dirty="0"/>
              <a:t>Explain</a:t>
            </a:r>
          </a:p>
          <a:p>
            <a:endParaRPr lang="en-US" sz="2000" dirty="0"/>
          </a:p>
          <a:p>
            <a:endParaRPr lang="en-US" sz="2000" dirty="0"/>
          </a:p>
          <a:p>
            <a:endParaRPr lang="en-US" sz="400" dirty="0"/>
          </a:p>
          <a:p>
            <a:r>
              <a:rPr lang="en-US" sz="2000" dirty="0"/>
              <a:t>Notes: </a:t>
            </a:r>
          </a:p>
          <a:p>
            <a:pPr marL="285750" indent="-285750">
              <a:buFont typeface="Arial" panose="020B0604020202020204" pitchFamily="34" charset="0"/>
              <a:buChar char="•"/>
            </a:pPr>
            <a:r>
              <a:rPr lang="en-US" sz="1600" dirty="0"/>
              <a:t>This program is </a:t>
            </a:r>
            <a:r>
              <a:rPr lang="en-US" sz="1600" b="1" dirty="0"/>
              <a:t>SAM1.cbl</a:t>
            </a:r>
          </a:p>
          <a:p>
            <a:pPr marL="285750" indent="-285750">
              <a:buFont typeface="Arial" panose="020B0604020202020204" pitchFamily="34" charset="0"/>
              <a:buChar char="•"/>
            </a:pPr>
            <a:r>
              <a:rPr lang="en-US" sz="1600" dirty="0"/>
              <a:t>We will cover more useful A.I. options in the next module</a:t>
            </a:r>
          </a:p>
        </p:txBody>
      </p:sp>
      <p:sp>
        <p:nvSpPr>
          <p:cNvPr id="16" name="Oval 15">
            <a:extLst>
              <a:ext uri="{FF2B5EF4-FFF2-40B4-BE49-F238E27FC236}">
                <a16:creationId xmlns:a16="http://schemas.microsoft.com/office/drawing/2014/main" id="{E4AC0576-4E16-C0FE-0DA3-BEDE1C196639}"/>
              </a:ext>
            </a:extLst>
          </p:cNvPr>
          <p:cNvSpPr/>
          <p:nvPr/>
        </p:nvSpPr>
        <p:spPr bwMode="auto">
          <a:xfrm>
            <a:off x="11457709" y="2611765"/>
            <a:ext cx="1468582" cy="471054"/>
          </a:xfrm>
          <a:prstGeom prst="ellipse">
            <a:avLst/>
          </a:prstGeom>
          <a:solidFill>
            <a:srgbClr val="E5F6FF">
              <a:alpha val="12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7" name="Picture 6">
            <a:extLst>
              <a:ext uri="{FF2B5EF4-FFF2-40B4-BE49-F238E27FC236}">
                <a16:creationId xmlns:a16="http://schemas.microsoft.com/office/drawing/2014/main" id="{71575A64-495D-78FB-9662-D2A2B47319A0}"/>
              </a:ext>
            </a:extLst>
          </p:cNvPr>
          <p:cNvPicPr>
            <a:picLocks noChangeAspect="1"/>
          </p:cNvPicPr>
          <p:nvPr/>
        </p:nvPicPr>
        <p:blipFill>
          <a:blip r:embed="rId2"/>
          <a:stretch>
            <a:fillRect/>
          </a:stretch>
        </p:blipFill>
        <p:spPr>
          <a:xfrm>
            <a:off x="3683478" y="1454564"/>
            <a:ext cx="8508521" cy="5377556"/>
          </a:xfrm>
          <a:prstGeom prst="rect">
            <a:avLst/>
          </a:prstGeom>
        </p:spPr>
      </p:pic>
      <p:sp>
        <p:nvSpPr>
          <p:cNvPr id="4" name="Rectangle 3">
            <a:extLst>
              <a:ext uri="{FF2B5EF4-FFF2-40B4-BE49-F238E27FC236}">
                <a16:creationId xmlns:a16="http://schemas.microsoft.com/office/drawing/2014/main" id="{BB705FDD-DD11-1F0D-9918-588ECA049B46}"/>
              </a:ext>
            </a:extLst>
          </p:cNvPr>
          <p:cNvSpPr/>
          <p:nvPr/>
        </p:nvSpPr>
        <p:spPr bwMode="auto">
          <a:xfrm>
            <a:off x="8612099" y="1463800"/>
            <a:ext cx="3547872" cy="5358384"/>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5" name="Rectangle 14">
            <a:extLst>
              <a:ext uri="{FF2B5EF4-FFF2-40B4-BE49-F238E27FC236}">
                <a16:creationId xmlns:a16="http://schemas.microsoft.com/office/drawing/2014/main" id="{1DF5D7E0-F27D-1E0C-6850-3F371332691D}"/>
              </a:ext>
            </a:extLst>
          </p:cNvPr>
          <p:cNvSpPr/>
          <p:nvPr/>
        </p:nvSpPr>
        <p:spPr bwMode="auto">
          <a:xfrm>
            <a:off x="6457324" y="2780145"/>
            <a:ext cx="2051199" cy="19396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1" name="Text Placeholder 2">
            <a:extLst>
              <a:ext uri="{FF2B5EF4-FFF2-40B4-BE49-F238E27FC236}">
                <a16:creationId xmlns:a16="http://schemas.microsoft.com/office/drawing/2014/main" id="{D4A5DCE7-EF0A-F8DF-2F14-45E6F8E629A3}"/>
              </a:ext>
            </a:extLst>
          </p:cNvPr>
          <p:cNvSpPr txBox="1">
            <a:spLocks/>
          </p:cNvSpPr>
          <p:nvPr/>
        </p:nvSpPr>
        <p:spPr>
          <a:xfrm>
            <a:off x="8675736" y="754014"/>
            <a:ext cx="3420598" cy="537313"/>
          </a:xfrm>
          <a:solidFill>
            <a:schemeClr val="bg2"/>
          </a:solidFill>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algn="ctr" defTabSz="2438400">
              <a:spcBef>
                <a:spcPts val="2900"/>
              </a:spcBef>
              <a:buSzPct val="100000"/>
            </a:pPr>
            <a:r>
              <a:rPr lang="en-US" sz="2400" kern="0">
                <a:solidFill>
                  <a:srgbClr val="000000"/>
                </a:solidFill>
                <a:sym typeface="IBM Plex Sans Light"/>
              </a:rPr>
              <a:t>Explain response in </a:t>
            </a:r>
            <a:r>
              <a:rPr lang="en-US" sz="2400" kern="0" dirty="0">
                <a:solidFill>
                  <a:srgbClr val="000000"/>
                </a:solidFill>
                <a:sym typeface="IBM Plex Sans Light"/>
              </a:rPr>
              <a:t>the Chat area</a:t>
            </a:r>
          </a:p>
        </p:txBody>
      </p:sp>
    </p:spTree>
    <p:extLst>
      <p:ext uri="{BB962C8B-B14F-4D97-AF65-F5344CB8AC3E}">
        <p14:creationId xmlns:p14="http://schemas.microsoft.com/office/powerpoint/2010/main" val="256542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D0FE9-39D2-9F09-C373-3FDEE98A18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4E566-E550-60DC-4886-5E3E0392C115}"/>
              </a:ext>
            </a:extLst>
          </p:cNvPr>
          <p:cNvSpPr>
            <a:spLocks noGrp="1"/>
          </p:cNvSpPr>
          <p:nvPr>
            <p:ph type="title"/>
          </p:nvPr>
        </p:nvSpPr>
        <p:spPr>
          <a:xfrm>
            <a:off x="287999" y="192024"/>
            <a:ext cx="11266692" cy="2286794"/>
          </a:xfrm>
        </p:spPr>
        <p:txBody>
          <a:bodyPr/>
          <a:lstStyle/>
          <a:p>
            <a:r>
              <a:rPr lang="en-US" b="1" dirty="0"/>
              <a:t>Lab02.1</a:t>
            </a:r>
            <a:r>
              <a:rPr lang="en-US" dirty="0"/>
              <a:t> – Context Menu</a:t>
            </a:r>
          </a:p>
        </p:txBody>
      </p:sp>
      <p:sp>
        <p:nvSpPr>
          <p:cNvPr id="4" name="Text Placeholder 2">
            <a:extLst>
              <a:ext uri="{FF2B5EF4-FFF2-40B4-BE49-F238E27FC236}">
                <a16:creationId xmlns:a16="http://schemas.microsoft.com/office/drawing/2014/main" id="{B3A6D100-B56D-4D70-86E7-00596C618E88}"/>
              </a:ext>
            </a:extLst>
          </p:cNvPr>
          <p:cNvSpPr txBox="1">
            <a:spLocks/>
          </p:cNvSpPr>
          <p:nvPr/>
        </p:nvSpPr>
        <p:spPr>
          <a:xfrm>
            <a:off x="377766" y="1085156"/>
            <a:ext cx="11918274" cy="2636494"/>
          </a:xfrm>
          <a:ln>
            <a:solidFill>
              <a:schemeClr val="accent1">
                <a:shade val="95000"/>
                <a:satMod val="105000"/>
              </a:schemeClr>
            </a:solidFill>
          </a:ln>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Launch VS Code and do the following:</a:t>
            </a:r>
          </a:p>
          <a:p>
            <a:pPr marL="342900" indent="-342900">
              <a:buFont typeface="Arial" panose="020B0604020202020204" pitchFamily="34" charset="0"/>
              <a:buChar char="•"/>
            </a:pPr>
            <a:r>
              <a:rPr lang="en-US" sz="1200" dirty="0"/>
              <a:t>Open </a:t>
            </a:r>
            <a:r>
              <a:rPr lang="en-US" sz="1200" b="1" dirty="0" err="1"/>
              <a:t>TRTMNT.cbl</a:t>
            </a:r>
            <a:endParaRPr lang="en-US" sz="1200" b="1" dirty="0"/>
          </a:p>
          <a:p>
            <a:pPr marL="342900" indent="-342900">
              <a:buFont typeface="Arial" panose="020B0604020202020204" pitchFamily="34" charset="0"/>
              <a:buChar char="•"/>
            </a:pPr>
            <a:r>
              <a:rPr lang="en-US" sz="1200" dirty="0"/>
              <a:t>From the </a:t>
            </a:r>
            <a:r>
              <a:rPr lang="en-US" sz="1200" b="1" dirty="0"/>
              <a:t>Context Menu: </a:t>
            </a:r>
          </a:p>
          <a:p>
            <a:pPr marL="1257588" lvl="1" indent="-342900">
              <a:buFont typeface="Arial" panose="020B0604020202020204" pitchFamily="34" charset="0"/>
              <a:buChar char="•"/>
            </a:pPr>
            <a:r>
              <a:rPr lang="en-US" sz="1200" dirty="0"/>
              <a:t>Select </a:t>
            </a:r>
            <a:r>
              <a:rPr lang="en-US" sz="1200" b="1" dirty="0"/>
              <a:t>Expand source code</a:t>
            </a:r>
          </a:p>
          <a:p>
            <a:pPr marL="1257588" lvl="1" indent="-342900">
              <a:buFont typeface="Arial" panose="020B0604020202020204" pitchFamily="34" charset="0"/>
              <a:buChar char="•"/>
            </a:pPr>
            <a:r>
              <a:rPr lang="en-US" sz="1200" b="1" dirty="0"/>
              <a:t>Expand source code</a:t>
            </a:r>
          </a:p>
          <a:p>
            <a:pPr marL="1257588" lvl="1" indent="-342900">
              <a:buFont typeface="Arial" panose="020B0604020202020204" pitchFamily="34" charset="0"/>
              <a:buChar char="•"/>
            </a:pPr>
            <a:r>
              <a:rPr lang="en-US" sz="1200" b="1" dirty="0"/>
              <a:t>Expand source code </a:t>
            </a:r>
            <a:r>
              <a:rPr lang="en-US" sz="1200" dirty="0"/>
              <a:t>(not a typo – expand it 3 times)</a:t>
            </a:r>
          </a:p>
          <a:p>
            <a:pPr marL="1257588" lvl="1" indent="-342900">
              <a:buFont typeface="Arial" panose="020B0604020202020204" pitchFamily="34" charset="0"/>
              <a:buChar char="•"/>
            </a:pPr>
            <a:r>
              <a:rPr lang="en-US" sz="1200" dirty="0"/>
              <a:t>What did that do?  ____________________________________________________________________________________________</a:t>
            </a:r>
          </a:p>
          <a:p>
            <a:pPr marL="1257588" lvl="1" indent="-342900">
              <a:buFont typeface="Arial" panose="020B0604020202020204" pitchFamily="34" charset="0"/>
              <a:buChar char="•"/>
            </a:pPr>
            <a:r>
              <a:rPr lang="en-US" sz="1200" dirty="0"/>
              <a:t>Select the file </a:t>
            </a:r>
            <a:r>
              <a:rPr lang="en-US" sz="1200" b="1" dirty="0"/>
              <a:t>tab</a:t>
            </a:r>
            <a:r>
              <a:rPr lang="en-US" sz="1200" dirty="0"/>
              <a:t> for the expanded code and drag it to the right in the editor</a:t>
            </a:r>
          </a:p>
          <a:p>
            <a:pPr marL="1257588" lvl="1" indent="-342900">
              <a:buFont typeface="Arial" panose="020B0604020202020204" pitchFamily="34" charset="0"/>
              <a:buChar char="•"/>
            </a:pPr>
            <a:r>
              <a:rPr lang="en-US" sz="1200" dirty="0"/>
              <a:t>What is the IDz equivalent of this function called?</a:t>
            </a:r>
          </a:p>
          <a:p>
            <a:pPr marL="1257588" lvl="1" indent="-342900">
              <a:buFont typeface="Arial" panose="020B0604020202020204" pitchFamily="34" charset="0"/>
              <a:buChar char="•"/>
            </a:pPr>
            <a:r>
              <a:rPr lang="en-US" sz="1200" dirty="0"/>
              <a:t>Note that the file expanded source code is read-only </a:t>
            </a:r>
          </a:p>
          <a:p>
            <a:pPr marL="2172279" lvl="2" indent="-342900">
              <a:buFont typeface="Arial" panose="020B0604020202020204" pitchFamily="34" charset="0"/>
              <a:buChar char="•"/>
            </a:pPr>
            <a:r>
              <a:rPr lang="en-US" sz="1200" dirty="0"/>
              <a:t>How can you tell this?</a:t>
            </a:r>
          </a:p>
          <a:p>
            <a:pPr marL="2172279" lvl="2" indent="-342900">
              <a:buFont typeface="Arial" panose="020B0604020202020204" pitchFamily="34" charset="0"/>
              <a:buChar char="•"/>
            </a:pPr>
            <a:r>
              <a:rPr lang="en-US" sz="1200" dirty="0"/>
              <a:t>Why is the expanded program read-only?</a:t>
            </a:r>
          </a:p>
          <a:p>
            <a:pPr marL="1257588" lvl="1" indent="-342900">
              <a:buFont typeface="Arial" panose="020B0604020202020204" pitchFamily="34" charset="0"/>
              <a:buChar char="•"/>
            </a:pPr>
            <a:r>
              <a:rPr lang="en-US" sz="1200" dirty="0"/>
              <a:t>Select: Command Palette…</a:t>
            </a:r>
          </a:p>
          <a:p>
            <a:pPr marL="1257588" lvl="1" indent="-342900">
              <a:buFont typeface="Arial" panose="020B0604020202020204" pitchFamily="34" charset="0"/>
              <a:buChar char="•"/>
            </a:pPr>
            <a:r>
              <a:rPr lang="en-US" sz="1200" dirty="0"/>
              <a:t>Type:  </a:t>
            </a:r>
            <a:r>
              <a:rPr lang="en-US" sz="1200" b="1" dirty="0"/>
              <a:t>Zen</a:t>
            </a:r>
          </a:p>
          <a:p>
            <a:pPr marL="1257588" lvl="1" indent="-342900">
              <a:buFont typeface="Arial" panose="020B0604020202020204" pitchFamily="34" charset="0"/>
              <a:buChar char="•"/>
            </a:pPr>
            <a:r>
              <a:rPr lang="en-US" sz="1200" dirty="0"/>
              <a:t>Select the tab for one of the copies</a:t>
            </a:r>
          </a:p>
          <a:p>
            <a:pPr marL="1257588" lvl="1" indent="-342900">
              <a:buFont typeface="Arial" panose="020B0604020202020204" pitchFamily="34" charset="0"/>
              <a:buChar char="•"/>
            </a:pPr>
            <a:r>
              <a:rPr lang="en-US" sz="1200" dirty="0"/>
              <a:t>Drag it to the right-hand side of the pane</a:t>
            </a:r>
          </a:p>
          <a:p>
            <a:pPr marL="1257588" lvl="1" indent="-342900">
              <a:buFont typeface="Arial" panose="020B0604020202020204" pitchFamily="34" charset="0"/>
              <a:buChar char="•"/>
            </a:pPr>
            <a:r>
              <a:rPr lang="en-US" sz="1200" dirty="0"/>
              <a:t>Do the same for the other copy</a:t>
            </a:r>
          </a:p>
          <a:p>
            <a:pPr marL="1257588" lvl="1" indent="-342900">
              <a:buFont typeface="Arial" panose="020B0604020202020204" pitchFamily="34" charset="0"/>
              <a:buChar char="•"/>
            </a:pPr>
            <a:r>
              <a:rPr lang="en-US" sz="1200" dirty="0"/>
              <a:t>Admire your work for a minute then:</a:t>
            </a:r>
          </a:p>
          <a:p>
            <a:pPr marL="2172279" lvl="2" indent="-342900">
              <a:buFont typeface="Arial" panose="020B0604020202020204" pitchFamily="34" charset="0"/>
              <a:buChar char="•"/>
            </a:pPr>
            <a:r>
              <a:rPr lang="en-US" sz="1200" dirty="0"/>
              <a:t>Press Esc</a:t>
            </a:r>
          </a:p>
          <a:p>
            <a:pPr marL="2172279" lvl="2" indent="-342900">
              <a:buFont typeface="Arial" panose="020B0604020202020204" pitchFamily="34" charset="0"/>
              <a:buChar char="•"/>
            </a:pPr>
            <a:r>
              <a:rPr lang="en-US" sz="1200" dirty="0"/>
              <a:t>Press Esc</a:t>
            </a:r>
          </a:p>
          <a:p>
            <a:pPr marL="342900" indent="-342900">
              <a:buFont typeface="Arial" panose="020B0604020202020204" pitchFamily="34" charset="0"/>
              <a:buChar char="•"/>
            </a:pPr>
            <a:r>
              <a:rPr lang="en-US" sz="1200" dirty="0"/>
              <a:t>Use the </a:t>
            </a:r>
            <a:r>
              <a:rPr lang="en-US" sz="1200" b="1" dirty="0"/>
              <a:t>Outline View </a:t>
            </a:r>
            <a:r>
              <a:rPr lang="en-US" sz="1200" dirty="0"/>
              <a:t>to navigate to the TRTMNT program’s WORKING STORAGE SECTION.</a:t>
            </a:r>
          </a:p>
          <a:p>
            <a:pPr marL="342900" indent="-342900">
              <a:buFont typeface="Arial" panose="020B0604020202020204" pitchFamily="34" charset="0"/>
              <a:buChar char="•"/>
            </a:pPr>
            <a:r>
              <a:rPr lang="en-US" sz="1200" dirty="0"/>
              <a:t>Open the top menu called </a:t>
            </a:r>
            <a:r>
              <a:rPr lang="en-US" sz="1200" b="1" dirty="0"/>
              <a:t>Selection</a:t>
            </a:r>
          </a:p>
          <a:p>
            <a:pPr marL="1257588" lvl="1" indent="-342900">
              <a:buFont typeface="Arial" panose="020B0604020202020204" pitchFamily="34" charset="0"/>
              <a:buChar char="•"/>
            </a:pPr>
            <a:r>
              <a:rPr lang="en-US" sz="1200" dirty="0"/>
              <a:t>Scroll down and select </a:t>
            </a:r>
            <a:r>
              <a:rPr lang="en-US" sz="1200" b="1" dirty="0"/>
              <a:t>Column Selection Mode</a:t>
            </a:r>
          </a:p>
          <a:p>
            <a:pPr marL="342900" indent="-342900">
              <a:buFont typeface="Arial" panose="020B0604020202020204" pitchFamily="34" charset="0"/>
              <a:buChar char="•"/>
            </a:pPr>
            <a:r>
              <a:rPr lang="en-US" sz="1200" dirty="0"/>
              <a:t>Press </a:t>
            </a:r>
            <a:r>
              <a:rPr lang="en-US" sz="1200" dirty="0" err="1"/>
              <a:t>Ctrl+G</a:t>
            </a:r>
            <a:r>
              <a:rPr lang="en-US" sz="1200" dirty="0"/>
              <a:t> and navigate to line </a:t>
            </a:r>
            <a:r>
              <a:rPr lang="en-US" sz="1200" b="1" dirty="0"/>
              <a:t>175</a:t>
            </a:r>
          </a:p>
          <a:p>
            <a:pPr marL="342900" indent="-342900">
              <a:buFont typeface="Arial" panose="020B0604020202020204" pitchFamily="34" charset="0"/>
              <a:buChar char="•"/>
            </a:pPr>
            <a:r>
              <a:rPr lang="en-US" sz="1200" dirty="0"/>
              <a:t>Using Column Selection, swipe down and select all of the 88- level fields and their values </a:t>
            </a:r>
            <a:r>
              <a:rPr lang="en-US" sz="1200" dirty="0">
                <a:sym typeface="Wingdings" panose="05000000000000000000" pitchFamily="2" charset="2"/>
              </a:rPr>
              <a:t></a:t>
            </a:r>
            <a:endParaRPr lang="en-US" sz="1200" dirty="0"/>
          </a:p>
          <a:p>
            <a:pPr marL="342900" indent="-342900">
              <a:buFont typeface="Arial" panose="020B0604020202020204" pitchFamily="34" charset="0"/>
              <a:buChar char="•"/>
            </a:pPr>
            <a:r>
              <a:rPr lang="en-US" sz="1200" dirty="0"/>
              <a:t>Use the Context Menu to copy and Paste the selected block anywhere in the program</a:t>
            </a:r>
          </a:p>
          <a:p>
            <a:pPr marL="342900" indent="-342900">
              <a:buFont typeface="Arial" panose="020B0604020202020204" pitchFamily="34" charset="0"/>
              <a:buChar char="•"/>
            </a:pPr>
            <a:r>
              <a:rPr lang="en-US" sz="1200" dirty="0"/>
              <a:t>Close TRTMNT and do </a:t>
            </a:r>
            <a:r>
              <a:rPr lang="en-US" sz="1200" b="1" u="sng" dirty="0"/>
              <a:t>not</a:t>
            </a:r>
            <a:r>
              <a:rPr lang="en-US" sz="1200" dirty="0"/>
              <a:t> save any changes</a:t>
            </a:r>
          </a:p>
          <a:p>
            <a:pPr marL="342900" indent="-342900">
              <a:buFont typeface="Arial" panose="020B0604020202020204" pitchFamily="34" charset="0"/>
              <a:buChar char="•"/>
            </a:pPr>
            <a:r>
              <a:rPr lang="en-US" sz="1200" dirty="0"/>
              <a:t>Open TRTMNT and select some source using your mouse</a:t>
            </a:r>
          </a:p>
          <a:p>
            <a:pPr marL="1257588" lvl="1" indent="-342900">
              <a:buFont typeface="Arial" panose="020B0604020202020204" pitchFamily="34" charset="0"/>
              <a:buChar char="•"/>
            </a:pPr>
            <a:r>
              <a:rPr lang="en-US" sz="1200" dirty="0"/>
              <a:t>Is the Column Selection Mode still active?</a:t>
            </a:r>
          </a:p>
          <a:p>
            <a:pPr marL="2172279" lvl="2" indent="-342900">
              <a:buFont typeface="Arial" panose="020B0604020202020204" pitchFamily="34" charset="0"/>
              <a:buChar char="•"/>
            </a:pPr>
            <a:r>
              <a:rPr lang="en-US" sz="1200" dirty="0"/>
              <a:t>Answer: Yes…it is. Turn it off</a:t>
            </a:r>
          </a:p>
        </p:txBody>
      </p:sp>
      <p:sp>
        <p:nvSpPr>
          <p:cNvPr id="12" name="TextBox 11">
            <a:extLst>
              <a:ext uri="{FF2B5EF4-FFF2-40B4-BE49-F238E27FC236}">
                <a16:creationId xmlns:a16="http://schemas.microsoft.com/office/drawing/2014/main" id="{5AFBFE32-EC62-8805-AA37-FC252FBF6E5B}"/>
              </a:ext>
            </a:extLst>
          </p:cNvPr>
          <p:cNvSpPr txBox="1"/>
          <p:nvPr/>
        </p:nvSpPr>
        <p:spPr>
          <a:xfrm>
            <a:off x="1865745" y="5190836"/>
            <a:ext cx="914400"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marL="444465" indent="-446749" algn="l" defTabSz="2438400">
              <a:spcBef>
                <a:spcPts val="2900"/>
              </a:spcBef>
              <a:buSzPct val="100000"/>
              <a:buFontTx/>
              <a:buChar char="–"/>
            </a:pPr>
            <a:endParaRPr lang="en-US" kern="0" dirty="0">
              <a:solidFill>
                <a:srgbClr val="000000"/>
              </a:solidFill>
              <a:ea typeface="+mj-ea"/>
              <a:cs typeface="+mj-cs"/>
              <a:sym typeface="IBM Plex Sans Light"/>
            </a:endParaRPr>
          </a:p>
        </p:txBody>
      </p:sp>
      <p:grpSp>
        <p:nvGrpSpPr>
          <p:cNvPr id="3" name="Group 2">
            <a:extLst>
              <a:ext uri="{FF2B5EF4-FFF2-40B4-BE49-F238E27FC236}">
                <a16:creationId xmlns:a16="http://schemas.microsoft.com/office/drawing/2014/main" id="{6924E6CA-F340-1187-A223-02E7D87D402B}"/>
              </a:ext>
            </a:extLst>
          </p:cNvPr>
          <p:cNvGrpSpPr/>
          <p:nvPr/>
        </p:nvGrpSpPr>
        <p:grpSpPr>
          <a:xfrm>
            <a:off x="5581291" y="2767037"/>
            <a:ext cx="6610709" cy="954613"/>
            <a:chOff x="5581291" y="2767037"/>
            <a:chExt cx="6610709" cy="954613"/>
          </a:xfrm>
        </p:grpSpPr>
        <p:pic>
          <p:nvPicPr>
            <p:cNvPr id="11" name="Picture 10">
              <a:extLst>
                <a:ext uri="{FF2B5EF4-FFF2-40B4-BE49-F238E27FC236}">
                  <a16:creationId xmlns:a16="http://schemas.microsoft.com/office/drawing/2014/main" id="{2B5846CA-BBA2-219A-4F1F-2C234637587C}"/>
                </a:ext>
              </a:extLst>
            </p:cNvPr>
            <p:cNvPicPr>
              <a:picLocks noChangeAspect="1"/>
            </p:cNvPicPr>
            <p:nvPr/>
          </p:nvPicPr>
          <p:blipFill>
            <a:blip r:embed="rId2"/>
            <a:stretch>
              <a:fillRect/>
            </a:stretch>
          </p:blipFill>
          <p:spPr>
            <a:xfrm>
              <a:off x="5581291" y="2767037"/>
              <a:ext cx="6610709" cy="954613"/>
            </a:xfrm>
            <a:prstGeom prst="rect">
              <a:avLst/>
            </a:prstGeom>
          </p:spPr>
        </p:pic>
        <p:cxnSp>
          <p:nvCxnSpPr>
            <p:cNvPr id="18" name="Straight Arrow Connector 17">
              <a:extLst>
                <a:ext uri="{FF2B5EF4-FFF2-40B4-BE49-F238E27FC236}">
                  <a16:creationId xmlns:a16="http://schemas.microsoft.com/office/drawing/2014/main" id="{B7227D65-A84A-AA89-2518-463BD3D325CD}"/>
                </a:ext>
              </a:extLst>
            </p:cNvPr>
            <p:cNvCxnSpPr/>
            <p:nvPr/>
          </p:nvCxnSpPr>
          <p:spPr bwMode="auto">
            <a:xfrm>
              <a:off x="9362557" y="3314683"/>
              <a:ext cx="1225543" cy="0"/>
            </a:xfrm>
            <a:prstGeom prst="straightConnector1">
              <a:avLst/>
            </a:prstGeom>
            <a:ln w="53975">
              <a:headEnd type="none" w="med" len="med"/>
              <a:tailEnd type="triangle"/>
            </a:ln>
          </p:spPr>
          <p:style>
            <a:lnRef idx="1">
              <a:schemeClr val="accent1"/>
            </a:lnRef>
            <a:fillRef idx="0">
              <a:schemeClr val="accent1"/>
            </a:fillRef>
            <a:effectRef idx="0">
              <a:schemeClr val="accent1"/>
            </a:effectRef>
            <a:fontRef idx="minor">
              <a:schemeClr val="tx1"/>
            </a:fontRef>
          </p:style>
        </p:cxnSp>
        <p:pic>
          <p:nvPicPr>
            <p:cNvPr id="16" name="Graphic 15" descr="Mouse outline">
              <a:extLst>
                <a:ext uri="{FF2B5EF4-FFF2-40B4-BE49-F238E27FC236}">
                  <a16:creationId xmlns:a16="http://schemas.microsoft.com/office/drawing/2014/main" id="{2A1ADCE0-EC28-4A9F-53D6-C79FE99B24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959281">
              <a:off x="9126085" y="3259967"/>
              <a:ext cx="472944" cy="399867"/>
            </a:xfrm>
            <a:prstGeom prst="rect">
              <a:avLst/>
            </a:prstGeom>
          </p:spPr>
        </p:pic>
      </p:grpSp>
      <p:pic>
        <p:nvPicPr>
          <p:cNvPr id="21" name="Picture 20">
            <a:extLst>
              <a:ext uri="{FF2B5EF4-FFF2-40B4-BE49-F238E27FC236}">
                <a16:creationId xmlns:a16="http://schemas.microsoft.com/office/drawing/2014/main" id="{AB281433-EB5D-63CA-CB30-AA2AC62B4785}"/>
              </a:ext>
            </a:extLst>
          </p:cNvPr>
          <p:cNvPicPr>
            <a:picLocks noChangeAspect="1"/>
          </p:cNvPicPr>
          <p:nvPr/>
        </p:nvPicPr>
        <p:blipFill>
          <a:blip r:embed="rId4"/>
          <a:stretch>
            <a:fillRect/>
          </a:stretch>
        </p:blipFill>
        <p:spPr>
          <a:xfrm>
            <a:off x="7631812" y="4884555"/>
            <a:ext cx="1798515" cy="1973446"/>
          </a:xfrm>
          <a:prstGeom prst="rect">
            <a:avLst/>
          </a:prstGeom>
        </p:spPr>
      </p:pic>
    </p:spTree>
    <p:extLst>
      <p:ext uri="{BB962C8B-B14F-4D97-AF65-F5344CB8AC3E}">
        <p14:creationId xmlns:p14="http://schemas.microsoft.com/office/powerpoint/2010/main" val="1113478496"/>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CC33D-6950-F021-831A-16A9C6B31D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29FED4-9125-B7A3-05E4-540C177D3330}"/>
              </a:ext>
            </a:extLst>
          </p:cNvPr>
          <p:cNvSpPr>
            <a:spLocks noGrp="1"/>
          </p:cNvSpPr>
          <p:nvPr>
            <p:ph type="title"/>
          </p:nvPr>
        </p:nvSpPr>
        <p:spPr>
          <a:xfrm>
            <a:off x="287999" y="192024"/>
            <a:ext cx="11266692" cy="2286794"/>
          </a:xfrm>
        </p:spPr>
        <p:txBody>
          <a:bodyPr/>
          <a:lstStyle/>
          <a:p>
            <a:r>
              <a:rPr lang="en-US" b="1" dirty="0"/>
              <a:t>Lab02.2</a:t>
            </a:r>
            <a:r>
              <a:rPr lang="en-US" dirty="0"/>
              <a:t> – Context Menu</a:t>
            </a:r>
          </a:p>
        </p:txBody>
      </p:sp>
      <p:sp>
        <p:nvSpPr>
          <p:cNvPr id="4" name="Text Placeholder 2">
            <a:extLst>
              <a:ext uri="{FF2B5EF4-FFF2-40B4-BE49-F238E27FC236}">
                <a16:creationId xmlns:a16="http://schemas.microsoft.com/office/drawing/2014/main" id="{6EB0235A-3784-101E-754F-A6F21225CE7F}"/>
              </a:ext>
            </a:extLst>
          </p:cNvPr>
          <p:cNvSpPr txBox="1">
            <a:spLocks/>
          </p:cNvSpPr>
          <p:nvPr/>
        </p:nvSpPr>
        <p:spPr>
          <a:xfrm>
            <a:off x="377766" y="1085156"/>
            <a:ext cx="11918274" cy="2636494"/>
          </a:xfrm>
          <a:solidFill>
            <a:schemeClr val="accent1"/>
          </a:solidFill>
          <a:ln>
            <a:solidFill>
              <a:schemeClr val="accent1">
                <a:shade val="95000"/>
                <a:satMod val="105000"/>
              </a:schemeClr>
            </a:solidFill>
          </a:ln>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Close and reopen VS Code. Then do the following:</a:t>
            </a:r>
          </a:p>
          <a:p>
            <a:pPr marL="342900" indent="-342900">
              <a:buFont typeface="Arial" panose="020B0604020202020204" pitchFamily="34" charset="0"/>
              <a:buChar char="•"/>
            </a:pPr>
            <a:r>
              <a:rPr lang="en-US" sz="1200" dirty="0"/>
              <a:t>Open </a:t>
            </a:r>
            <a:r>
              <a:rPr lang="en-US" sz="1200" b="1" dirty="0" err="1"/>
              <a:t>TRTMNT.cbl</a:t>
            </a:r>
            <a:endParaRPr lang="en-US" sz="1200" b="1" dirty="0"/>
          </a:p>
          <a:p>
            <a:pPr marL="342900" indent="-342900">
              <a:buFont typeface="Arial" panose="020B0604020202020204" pitchFamily="34" charset="0"/>
              <a:buChar char="•"/>
            </a:pPr>
            <a:r>
              <a:rPr lang="en-US" sz="1200" dirty="0"/>
              <a:t>Press</a:t>
            </a:r>
            <a:r>
              <a:rPr lang="en-US" sz="1200" b="1" dirty="0"/>
              <a:t> </a:t>
            </a:r>
            <a:r>
              <a:rPr lang="en-US" sz="1200" b="1" dirty="0" err="1"/>
              <a:t>Ctrl+G</a:t>
            </a:r>
            <a:r>
              <a:rPr lang="en-US" sz="1200" b="1" dirty="0"/>
              <a:t> </a:t>
            </a:r>
            <a:r>
              <a:rPr lang="en-US" sz="1200" dirty="0"/>
              <a:t>– and go to line: </a:t>
            </a:r>
            <a:r>
              <a:rPr lang="en-US" sz="1200" b="1" dirty="0"/>
              <a:t>539</a:t>
            </a:r>
          </a:p>
          <a:p>
            <a:pPr marL="342900" indent="-342900">
              <a:buFont typeface="Arial" panose="020B0604020202020204" pitchFamily="34" charset="0"/>
              <a:buChar char="•"/>
            </a:pPr>
            <a:r>
              <a:rPr lang="en-US" sz="1200" dirty="0"/>
              <a:t>Double-click to select: </a:t>
            </a:r>
            <a:r>
              <a:rPr lang="en-US" sz="1200" b="1" dirty="0"/>
              <a:t>PATIENT-ID </a:t>
            </a:r>
          </a:p>
          <a:p>
            <a:pPr marL="342900" indent="-342900">
              <a:buFont typeface="Arial" panose="020B0604020202020204" pitchFamily="34" charset="0"/>
              <a:buChar char="•"/>
            </a:pPr>
            <a:r>
              <a:rPr lang="en-US" sz="1200" dirty="0"/>
              <a:t>From the </a:t>
            </a:r>
            <a:r>
              <a:rPr lang="en-US" sz="1200" b="1" dirty="0"/>
              <a:t>Context Menu: </a:t>
            </a:r>
          </a:p>
          <a:p>
            <a:pPr marL="1257588" lvl="1" indent="-342900">
              <a:buFont typeface="Arial" panose="020B0604020202020204" pitchFamily="34" charset="0"/>
              <a:buChar char="•"/>
            </a:pPr>
            <a:r>
              <a:rPr lang="en-US" sz="1200" dirty="0"/>
              <a:t>Select </a:t>
            </a:r>
            <a:r>
              <a:rPr lang="en-US" sz="1200" b="1" dirty="0"/>
              <a:t>Go to Definition</a:t>
            </a:r>
          </a:p>
          <a:p>
            <a:pPr marL="1257588" lvl="1" indent="-342900">
              <a:buFont typeface="Arial" panose="020B0604020202020204" pitchFamily="34" charset="0"/>
              <a:buChar char="•"/>
            </a:pPr>
            <a:r>
              <a:rPr lang="en-US" sz="1200" b="1" dirty="0"/>
              <a:t>Press Alt+Left Arrow</a:t>
            </a:r>
          </a:p>
          <a:p>
            <a:pPr marL="1257588" lvl="1" indent="-342900">
              <a:buFont typeface="Arial" panose="020B0604020202020204" pitchFamily="34" charset="0"/>
              <a:buChar char="•"/>
            </a:pPr>
            <a:r>
              <a:rPr lang="en-US" sz="1200" dirty="0"/>
              <a:t>Select </a:t>
            </a:r>
            <a:r>
              <a:rPr lang="en-US" sz="1200" b="1" dirty="0"/>
              <a:t>Go to References.  What happens?</a:t>
            </a:r>
          </a:p>
          <a:p>
            <a:pPr marL="2172279" lvl="2" indent="-342900">
              <a:buFont typeface="Arial" panose="020B0604020202020204" pitchFamily="34" charset="0"/>
              <a:buChar char="•"/>
            </a:pPr>
            <a:r>
              <a:rPr lang="en-US" sz="1200" b="1" dirty="0"/>
              <a:t>Use the Peek tool </a:t>
            </a:r>
            <a:r>
              <a:rPr lang="en-US" sz="1200" dirty="0"/>
              <a:t>to navigate to a few of the Points-of-Interest. </a:t>
            </a:r>
          </a:p>
          <a:p>
            <a:pPr marL="3086968" lvl="3" indent="-342900">
              <a:buFont typeface="Arial" panose="020B0604020202020204" pitchFamily="34" charset="0"/>
              <a:buChar char="•"/>
            </a:pPr>
            <a:r>
              <a:rPr lang="en-US" sz="1200" dirty="0"/>
              <a:t>Note that this is similar to ISPF </a:t>
            </a:r>
            <a:r>
              <a:rPr lang="en-US" sz="1200" dirty="0" err="1"/>
              <a:t>Xclude</a:t>
            </a:r>
            <a:endParaRPr lang="en-US" sz="1200" dirty="0"/>
          </a:p>
          <a:p>
            <a:pPr marL="2172279" lvl="2" indent="-342900">
              <a:buFont typeface="Arial" panose="020B0604020202020204" pitchFamily="34" charset="0"/>
              <a:buChar char="•"/>
            </a:pPr>
            <a:r>
              <a:rPr lang="en-US" sz="1200" b="1" dirty="0"/>
              <a:t>Close the Peek tool</a:t>
            </a:r>
          </a:p>
          <a:p>
            <a:pPr marL="342900" indent="-342900">
              <a:buFont typeface="Arial" panose="020B0604020202020204" pitchFamily="34" charset="0"/>
              <a:buChar char="•"/>
            </a:pPr>
            <a:r>
              <a:rPr lang="en-US" sz="1200" dirty="0"/>
              <a:t>With </a:t>
            </a:r>
            <a:r>
              <a:rPr lang="en-US" sz="1200" b="1" dirty="0"/>
              <a:t>PATIENT-ID </a:t>
            </a:r>
            <a:r>
              <a:rPr lang="en-US" sz="1200" dirty="0"/>
              <a:t>still selected</a:t>
            </a:r>
          </a:p>
          <a:p>
            <a:pPr marL="1257588" lvl="1" indent="-342900">
              <a:buFont typeface="Arial" panose="020B0604020202020204" pitchFamily="34" charset="0"/>
              <a:buChar char="•"/>
            </a:pPr>
            <a:r>
              <a:rPr lang="en-US" sz="1200" b="1" dirty="0"/>
              <a:t>Open </a:t>
            </a:r>
            <a:r>
              <a:rPr lang="en-US" sz="1200" dirty="0"/>
              <a:t>the</a:t>
            </a:r>
            <a:r>
              <a:rPr lang="en-US" sz="1200" b="1" dirty="0"/>
              <a:t> Context Menu</a:t>
            </a:r>
          </a:p>
          <a:p>
            <a:pPr marL="1257588" lvl="1" indent="-342900">
              <a:buFont typeface="Arial" panose="020B0604020202020204" pitchFamily="34" charset="0"/>
              <a:buChar char="•"/>
            </a:pPr>
            <a:r>
              <a:rPr lang="en-US" sz="1200" b="1" dirty="0"/>
              <a:t>Select Show Call Hierarchy</a:t>
            </a:r>
          </a:p>
          <a:p>
            <a:pPr marL="1257588" lvl="1" indent="-342900">
              <a:buFont typeface="Arial" panose="020B0604020202020204" pitchFamily="34" charset="0"/>
              <a:buChar char="•"/>
            </a:pPr>
            <a:r>
              <a:rPr lang="en-US" sz="1200" b="1" dirty="0"/>
              <a:t>Close </a:t>
            </a:r>
            <a:r>
              <a:rPr lang="en-US" sz="1200" dirty="0"/>
              <a:t>and open the </a:t>
            </a:r>
            <a:r>
              <a:rPr lang="en-US" sz="1200" b="1" dirty="0"/>
              <a:t>folding arrows </a:t>
            </a:r>
            <a:endParaRPr lang="en-US" sz="1200" dirty="0"/>
          </a:p>
          <a:p>
            <a:pPr marL="1257588" lvl="1" indent="-342900">
              <a:buFont typeface="Arial" panose="020B0604020202020204" pitchFamily="34" charset="0"/>
              <a:buChar char="•"/>
            </a:pPr>
            <a:r>
              <a:rPr lang="en-US" sz="1200" b="1" dirty="0"/>
              <a:t>Close </a:t>
            </a:r>
            <a:r>
              <a:rPr lang="en-US" sz="1200" dirty="0"/>
              <a:t>and open the </a:t>
            </a:r>
            <a:r>
              <a:rPr lang="en-US" sz="1200" b="1" dirty="0"/>
              <a:t>Show Outgoing Calls </a:t>
            </a:r>
            <a:r>
              <a:rPr lang="en-US" sz="1200" dirty="0"/>
              <a:t>and</a:t>
            </a:r>
            <a:r>
              <a:rPr lang="en-US" sz="1200" b="1" dirty="0"/>
              <a:t> Show Incoming Calls</a:t>
            </a:r>
          </a:p>
          <a:p>
            <a:pPr marL="342900" indent="-342900">
              <a:buFont typeface="Arial" panose="020B0604020202020204" pitchFamily="34" charset="0"/>
              <a:buChar char="•"/>
            </a:pPr>
            <a:r>
              <a:rPr lang="en-US" sz="1200" dirty="0"/>
              <a:t>Experiment with the Folding arrows next to the paragraph names.</a:t>
            </a:r>
          </a:p>
          <a:p>
            <a:pPr marL="342900" indent="-342900">
              <a:buFont typeface="Arial" panose="020B0604020202020204" pitchFamily="34" charset="0"/>
              <a:buChar char="•"/>
            </a:pPr>
            <a:r>
              <a:rPr lang="en-US" sz="1200" dirty="0"/>
              <a:t>What other COBOL statements can be folded and unfolded? ______________________________________</a:t>
            </a:r>
          </a:p>
          <a:p>
            <a:pPr marL="1257588" lvl="1" indent="-342900">
              <a:buFont typeface="Arial" panose="020B0604020202020204" pitchFamily="34" charset="0"/>
              <a:buChar char="•"/>
            </a:pPr>
            <a:r>
              <a:rPr lang="en-US" sz="1200" dirty="0"/>
              <a:t>Why would this be useful? _______________________________________</a:t>
            </a:r>
          </a:p>
          <a:p>
            <a:pPr marL="342900" indent="-342900">
              <a:buFont typeface="Arial" panose="020B0604020202020204" pitchFamily="34" charset="0"/>
              <a:buChar char="•"/>
            </a:pPr>
            <a:endParaRPr lang="en-US" sz="1200" dirty="0"/>
          </a:p>
          <a:p>
            <a:pPr marL="342900" indent="-342900">
              <a:buFont typeface="Arial" panose="020B0604020202020204" pitchFamily="34" charset="0"/>
              <a:buChar char="•"/>
            </a:pPr>
            <a:endParaRPr lang="en-US" sz="1200" dirty="0"/>
          </a:p>
          <a:p>
            <a:pPr marL="342900" indent="-342900">
              <a:buFont typeface="Arial" panose="020B0604020202020204" pitchFamily="34" charset="0"/>
              <a:buChar char="•"/>
            </a:pPr>
            <a:r>
              <a:rPr lang="en-US" sz="1200" dirty="0"/>
              <a:t>Go to line 539 using </a:t>
            </a:r>
            <a:r>
              <a:rPr lang="en-US" sz="1200" b="1" dirty="0"/>
              <a:t>________?</a:t>
            </a:r>
          </a:p>
          <a:p>
            <a:pPr marL="342900" indent="-342900">
              <a:buFont typeface="Arial" panose="020B0604020202020204" pitchFamily="34" charset="0"/>
              <a:buChar char="•"/>
            </a:pPr>
            <a:r>
              <a:rPr lang="en-US" sz="1200" b="1" dirty="0"/>
              <a:t>Select PARA-NAME </a:t>
            </a:r>
            <a:r>
              <a:rPr lang="en-US" sz="1200" dirty="0"/>
              <a:t>and</a:t>
            </a:r>
            <a:r>
              <a:rPr lang="en-US" sz="1200" b="1" dirty="0"/>
              <a:t>:</a:t>
            </a:r>
          </a:p>
          <a:p>
            <a:pPr marL="1257588" lvl="1" indent="-342900">
              <a:buFont typeface="Arial" panose="020B0604020202020204" pitchFamily="34" charset="0"/>
              <a:buChar char="•"/>
            </a:pPr>
            <a:r>
              <a:rPr lang="en-US" sz="1200" b="1" dirty="0"/>
              <a:t>Find all References</a:t>
            </a:r>
          </a:p>
          <a:p>
            <a:pPr marL="1257588" lvl="1" indent="-342900">
              <a:buFont typeface="Arial" panose="020B0604020202020204" pitchFamily="34" charset="0"/>
              <a:buChar char="•"/>
            </a:pPr>
            <a:r>
              <a:rPr lang="en-US" sz="1200" b="1" dirty="0"/>
              <a:t>Go To References </a:t>
            </a:r>
          </a:p>
          <a:p>
            <a:pPr marL="1257588" lvl="1" indent="-342900">
              <a:buFont typeface="Arial" panose="020B0604020202020204" pitchFamily="34" charset="0"/>
              <a:buChar char="•"/>
            </a:pPr>
            <a:r>
              <a:rPr lang="en-US" sz="1200" dirty="0"/>
              <a:t>Why is the reference to </a:t>
            </a:r>
            <a:r>
              <a:rPr lang="en-US" sz="1200" b="1" dirty="0"/>
              <a:t>ABEND-REC</a:t>
            </a:r>
            <a:r>
              <a:rPr lang="en-US" sz="1200" dirty="0"/>
              <a:t> showing in the results?</a:t>
            </a:r>
          </a:p>
          <a:p>
            <a:pPr marL="1257588" lvl="1" indent="-342900">
              <a:buFont typeface="Arial" panose="020B0604020202020204" pitchFamily="34" charset="0"/>
              <a:buChar char="•"/>
            </a:pPr>
            <a:r>
              <a:rPr lang="en-US" sz="1200" dirty="0"/>
              <a:t>Click </a:t>
            </a:r>
            <a:r>
              <a:rPr lang="en-US" sz="1200" b="1" dirty="0"/>
              <a:t>PARA-NAME</a:t>
            </a:r>
            <a:r>
              <a:rPr lang="en-US" sz="1200" dirty="0"/>
              <a:t> in ABEND-REC.  What happens? </a:t>
            </a:r>
            <a:r>
              <a:rPr lang="en-US" sz="1200" b="1" dirty="0"/>
              <a:t>________________________________________   </a:t>
            </a:r>
            <a:r>
              <a:rPr lang="en-US" sz="1200" dirty="0"/>
              <a:t>yes, like IDz VS Code opens the copybook</a:t>
            </a:r>
          </a:p>
          <a:p>
            <a:endParaRPr lang="en-US" sz="600" b="1" dirty="0"/>
          </a:p>
          <a:p>
            <a:endParaRPr lang="en-US" sz="600" b="1" dirty="0"/>
          </a:p>
          <a:p>
            <a:r>
              <a:rPr lang="en-US" sz="1400" dirty="0"/>
              <a:t>Note that while both of these techniques yield (very) similar result displays, Peek actually utilizes less “screen real estate”                                         possibly providing a better U.I. for analyzing large production programs</a:t>
            </a:r>
          </a:p>
          <a:p>
            <a:endParaRPr lang="en-US" sz="1200" dirty="0"/>
          </a:p>
        </p:txBody>
      </p:sp>
      <p:grpSp>
        <p:nvGrpSpPr>
          <p:cNvPr id="18" name="Group 17">
            <a:extLst>
              <a:ext uri="{FF2B5EF4-FFF2-40B4-BE49-F238E27FC236}">
                <a16:creationId xmlns:a16="http://schemas.microsoft.com/office/drawing/2014/main" id="{88359904-E887-C0C6-1227-7527412A1CD9}"/>
              </a:ext>
            </a:extLst>
          </p:cNvPr>
          <p:cNvGrpSpPr/>
          <p:nvPr/>
        </p:nvGrpSpPr>
        <p:grpSpPr>
          <a:xfrm>
            <a:off x="7998127" y="2703804"/>
            <a:ext cx="3349752" cy="2035691"/>
            <a:chOff x="7998127" y="2703804"/>
            <a:chExt cx="3349752" cy="2035691"/>
          </a:xfrm>
        </p:grpSpPr>
        <p:pic>
          <p:nvPicPr>
            <p:cNvPr id="5" name="Picture 4">
              <a:extLst>
                <a:ext uri="{FF2B5EF4-FFF2-40B4-BE49-F238E27FC236}">
                  <a16:creationId xmlns:a16="http://schemas.microsoft.com/office/drawing/2014/main" id="{10F0ADF9-DF5D-7F1C-A54B-7D8DC710B858}"/>
                </a:ext>
              </a:extLst>
            </p:cNvPr>
            <p:cNvPicPr>
              <a:picLocks noChangeAspect="1"/>
            </p:cNvPicPr>
            <p:nvPr/>
          </p:nvPicPr>
          <p:blipFill>
            <a:blip r:embed="rId3"/>
            <a:stretch>
              <a:fillRect/>
            </a:stretch>
          </p:blipFill>
          <p:spPr>
            <a:xfrm>
              <a:off x="7998127" y="2703804"/>
              <a:ext cx="3349752" cy="1666501"/>
            </a:xfrm>
            <a:prstGeom prst="rect">
              <a:avLst/>
            </a:prstGeom>
          </p:spPr>
        </p:pic>
        <p:sp>
          <p:nvSpPr>
            <p:cNvPr id="6" name="TextBox 5">
              <a:extLst>
                <a:ext uri="{FF2B5EF4-FFF2-40B4-BE49-F238E27FC236}">
                  <a16:creationId xmlns:a16="http://schemas.microsoft.com/office/drawing/2014/main" id="{5CF8E2C1-C4E1-79E1-2DE3-0169EF24CD11}"/>
                </a:ext>
              </a:extLst>
            </p:cNvPr>
            <p:cNvSpPr txBox="1"/>
            <p:nvPr/>
          </p:nvSpPr>
          <p:spPr>
            <a:xfrm rot="4116515">
              <a:off x="7543059" y="3807549"/>
              <a:ext cx="1532857" cy="3310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IBM Plex Sans Light"/>
                </a:rPr>
                <a:t>Folding arrows</a:t>
              </a:r>
            </a:p>
          </p:txBody>
        </p:sp>
      </p:grpSp>
      <p:pic>
        <p:nvPicPr>
          <p:cNvPr id="8" name="Picture 7">
            <a:extLst>
              <a:ext uri="{FF2B5EF4-FFF2-40B4-BE49-F238E27FC236}">
                <a16:creationId xmlns:a16="http://schemas.microsoft.com/office/drawing/2014/main" id="{E27D3500-DBE7-9B13-B1B9-8887C745D50A}"/>
              </a:ext>
            </a:extLst>
          </p:cNvPr>
          <p:cNvPicPr>
            <a:picLocks noChangeAspect="1"/>
          </p:cNvPicPr>
          <p:nvPr/>
        </p:nvPicPr>
        <p:blipFill>
          <a:blip r:embed="rId4"/>
          <a:stretch>
            <a:fillRect/>
          </a:stretch>
        </p:blipFill>
        <p:spPr>
          <a:xfrm>
            <a:off x="8595527" y="4590053"/>
            <a:ext cx="3228571" cy="533333"/>
          </a:xfrm>
          <a:prstGeom prst="rect">
            <a:avLst/>
          </a:prstGeom>
        </p:spPr>
      </p:pic>
      <p:cxnSp>
        <p:nvCxnSpPr>
          <p:cNvPr id="14" name="Straight Arrow Connector 13">
            <a:extLst>
              <a:ext uri="{FF2B5EF4-FFF2-40B4-BE49-F238E27FC236}">
                <a16:creationId xmlns:a16="http://schemas.microsoft.com/office/drawing/2014/main" id="{D2870A42-6BEC-6512-0E7A-58A09656C6FE}"/>
              </a:ext>
            </a:extLst>
          </p:cNvPr>
          <p:cNvCxnSpPr/>
          <p:nvPr/>
        </p:nvCxnSpPr>
        <p:spPr bwMode="auto">
          <a:xfrm>
            <a:off x="5247456" y="4257964"/>
            <a:ext cx="2660904" cy="0"/>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EF9AB74-F927-B360-215C-BE80615DC6C5}"/>
              </a:ext>
            </a:extLst>
          </p:cNvPr>
          <p:cNvCxnSpPr>
            <a:cxnSpLocks/>
          </p:cNvCxnSpPr>
          <p:nvPr/>
        </p:nvCxnSpPr>
        <p:spPr bwMode="auto">
          <a:xfrm flipV="1">
            <a:off x="9048633" y="4856719"/>
            <a:ext cx="0" cy="555790"/>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6381060"/>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8023B-8644-D7D3-4670-4BF6A15AB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2EC276-93AE-832A-E115-E553CD4B9345}"/>
              </a:ext>
            </a:extLst>
          </p:cNvPr>
          <p:cNvSpPr>
            <a:spLocks noGrp="1"/>
          </p:cNvSpPr>
          <p:nvPr>
            <p:ph type="title"/>
          </p:nvPr>
        </p:nvSpPr>
        <p:spPr>
          <a:xfrm>
            <a:off x="287999" y="192024"/>
            <a:ext cx="11266692" cy="2286794"/>
          </a:xfrm>
        </p:spPr>
        <p:txBody>
          <a:bodyPr/>
          <a:lstStyle/>
          <a:p>
            <a:r>
              <a:rPr lang="en-US" b="1" dirty="0"/>
              <a:t>Lab02.3</a:t>
            </a:r>
            <a:r>
              <a:rPr lang="en-US" dirty="0"/>
              <a:t> – Context Menu, Peek, Find All</a:t>
            </a:r>
          </a:p>
        </p:txBody>
      </p:sp>
      <p:sp>
        <p:nvSpPr>
          <p:cNvPr id="4" name="Text Placeholder 2">
            <a:extLst>
              <a:ext uri="{FF2B5EF4-FFF2-40B4-BE49-F238E27FC236}">
                <a16:creationId xmlns:a16="http://schemas.microsoft.com/office/drawing/2014/main" id="{286A8D4D-19B0-EE64-E480-1C90D609A64E}"/>
              </a:ext>
            </a:extLst>
          </p:cNvPr>
          <p:cNvSpPr txBox="1">
            <a:spLocks/>
          </p:cNvSpPr>
          <p:nvPr/>
        </p:nvSpPr>
        <p:spPr>
          <a:xfrm>
            <a:off x="287999" y="952664"/>
            <a:ext cx="11918274" cy="2636494"/>
          </a:xfrm>
          <a:ln>
            <a:solidFill>
              <a:schemeClr val="accent1">
                <a:shade val="95000"/>
                <a:satMod val="105000"/>
              </a:schemeClr>
            </a:solidFill>
          </a:ln>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Close and reopen VS Code</a:t>
            </a:r>
          </a:p>
          <a:p>
            <a:pPr marL="342900" indent="-342900">
              <a:buFont typeface="Arial" panose="020B0604020202020204" pitchFamily="34" charset="0"/>
              <a:buChar char="•"/>
            </a:pPr>
            <a:r>
              <a:rPr lang="en-US" sz="1200" dirty="0"/>
              <a:t>Open </a:t>
            </a:r>
            <a:r>
              <a:rPr lang="en-US" sz="1200" b="1" dirty="0" err="1"/>
              <a:t>TRTMNT.cbl</a:t>
            </a:r>
            <a:endParaRPr lang="en-US" sz="1200" b="1" dirty="0"/>
          </a:p>
          <a:p>
            <a:pPr marL="342900" indent="-342900">
              <a:buFont typeface="Arial" panose="020B0604020202020204" pitchFamily="34" charset="0"/>
              <a:buChar char="•"/>
            </a:pPr>
            <a:r>
              <a:rPr lang="en-US" sz="1200" dirty="0"/>
              <a:t>Using the tools you’ve seen so far, recreate this</a:t>
            </a:r>
            <a:r>
              <a:rPr lang="en-US" sz="1200" b="1" dirty="0"/>
              <a:t> Zen Mode </a:t>
            </a:r>
            <a:r>
              <a:rPr lang="en-US" sz="1200" dirty="0"/>
              <a:t>editing/analysis dashboard – that incorporates:  Context Menu, Peek, Find all References, and your choices of fields from </a:t>
            </a:r>
            <a:r>
              <a:rPr lang="en-US" sz="1200" b="1" dirty="0"/>
              <a:t>TRTMNT</a:t>
            </a:r>
            <a:r>
              <a:rPr lang="en-US" sz="1200" dirty="0"/>
              <a:t>.  </a:t>
            </a:r>
          </a:p>
          <a:p>
            <a:pPr marL="342900" indent="-342900">
              <a:buFont typeface="Arial" panose="020B0604020202020204" pitchFamily="34" charset="0"/>
              <a:buChar char="•"/>
            </a:pPr>
            <a:r>
              <a:rPr lang="en-US" sz="1200" dirty="0"/>
              <a:t>When you are finished </a:t>
            </a:r>
            <a:r>
              <a:rPr lang="en-US" sz="1200" b="1" dirty="0"/>
              <a:t>press Esc </a:t>
            </a:r>
            <a:r>
              <a:rPr lang="en-US" sz="1200" dirty="0"/>
              <a:t>twice to leave Zen Mode and close VS Code</a:t>
            </a:r>
          </a:p>
          <a:p>
            <a:pPr marL="342900" indent="-342900">
              <a:buFont typeface="Arial" panose="020B0604020202020204" pitchFamily="34" charset="0"/>
              <a:buChar char="•"/>
            </a:pPr>
            <a:endParaRPr lang="en-US" sz="1200" dirty="0"/>
          </a:p>
        </p:txBody>
      </p:sp>
      <p:sp>
        <p:nvSpPr>
          <p:cNvPr id="12" name="TextBox 11">
            <a:extLst>
              <a:ext uri="{FF2B5EF4-FFF2-40B4-BE49-F238E27FC236}">
                <a16:creationId xmlns:a16="http://schemas.microsoft.com/office/drawing/2014/main" id="{9CA2FFF8-8FE9-C14C-9334-83A5BEE99CC3}"/>
              </a:ext>
            </a:extLst>
          </p:cNvPr>
          <p:cNvSpPr txBox="1"/>
          <p:nvPr/>
        </p:nvSpPr>
        <p:spPr>
          <a:xfrm>
            <a:off x="1865745" y="5190836"/>
            <a:ext cx="914400"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marL="444465" indent="-446749" algn="l" defTabSz="2438400">
              <a:spcBef>
                <a:spcPts val="2900"/>
              </a:spcBef>
              <a:buSzPct val="100000"/>
              <a:buFontTx/>
              <a:buChar char="–"/>
            </a:pPr>
            <a:endParaRPr lang="en-US" kern="0" dirty="0">
              <a:solidFill>
                <a:srgbClr val="000000"/>
              </a:solidFill>
              <a:ea typeface="+mj-ea"/>
              <a:cs typeface="+mj-cs"/>
              <a:sym typeface="IBM Plex Sans Light"/>
            </a:endParaRPr>
          </a:p>
        </p:txBody>
      </p:sp>
      <p:sp>
        <p:nvSpPr>
          <p:cNvPr id="6" name="TextBox 5">
            <a:extLst>
              <a:ext uri="{FF2B5EF4-FFF2-40B4-BE49-F238E27FC236}">
                <a16:creationId xmlns:a16="http://schemas.microsoft.com/office/drawing/2014/main" id="{42E85755-1A32-B954-8150-E37AD94C94B2}"/>
              </a:ext>
            </a:extLst>
          </p:cNvPr>
          <p:cNvSpPr txBox="1"/>
          <p:nvPr/>
        </p:nvSpPr>
        <p:spPr>
          <a:xfrm rot="4116515">
            <a:off x="8387180" y="3816427"/>
            <a:ext cx="1532857" cy="3310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IBM Plex Sans Light"/>
              </a:rPr>
              <a:t>Folding arrows</a:t>
            </a:r>
          </a:p>
        </p:txBody>
      </p:sp>
      <p:pic>
        <p:nvPicPr>
          <p:cNvPr id="7" name="Picture 6">
            <a:extLst>
              <a:ext uri="{FF2B5EF4-FFF2-40B4-BE49-F238E27FC236}">
                <a16:creationId xmlns:a16="http://schemas.microsoft.com/office/drawing/2014/main" id="{B8B129FC-2EFF-3984-4E10-D7FE874B0A7E}"/>
              </a:ext>
            </a:extLst>
          </p:cNvPr>
          <p:cNvPicPr>
            <a:picLocks noChangeAspect="1"/>
          </p:cNvPicPr>
          <p:nvPr/>
        </p:nvPicPr>
        <p:blipFill>
          <a:blip r:embed="rId2"/>
          <a:stretch>
            <a:fillRect/>
          </a:stretch>
        </p:blipFill>
        <p:spPr>
          <a:xfrm>
            <a:off x="0" y="2270911"/>
            <a:ext cx="12192000" cy="4587089"/>
          </a:xfrm>
          <a:prstGeom prst="rect">
            <a:avLst/>
          </a:prstGeom>
        </p:spPr>
      </p:pic>
    </p:spTree>
    <p:extLst>
      <p:ext uri="{BB962C8B-B14F-4D97-AF65-F5344CB8AC3E}">
        <p14:creationId xmlns:p14="http://schemas.microsoft.com/office/powerpoint/2010/main" val="41620183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859E8-0B2A-C8EB-BA03-3AA0F0C1BB1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82AEEEAC-08D0-D8B9-0CD2-49B631CE7C78}"/>
              </a:ext>
            </a:extLst>
          </p:cNvPr>
          <p:cNvSpPr>
            <a:spLocks noGrp="1"/>
          </p:cNvSpPr>
          <p:nvPr>
            <p:ph type="ctrTitle"/>
          </p:nvPr>
        </p:nvSpPr>
        <p:spPr>
          <a:xfrm>
            <a:off x="159303" y="140448"/>
            <a:ext cx="12085320" cy="694944"/>
          </a:xfrm>
        </p:spPr>
        <p:txBody>
          <a:bodyPr/>
          <a:lstStyle/>
          <a:p>
            <a:pPr algn="l"/>
            <a:r>
              <a:rPr lang="en-US" sz="4000" b="1" dirty="0"/>
              <a:t>Lab02.4 – COBOL Explain</a:t>
            </a:r>
            <a:endParaRPr lang="en-US" sz="2000" b="1" dirty="0"/>
          </a:p>
        </p:txBody>
      </p:sp>
      <p:sp>
        <p:nvSpPr>
          <p:cNvPr id="18" name="Text Placeholder 2">
            <a:extLst>
              <a:ext uri="{FF2B5EF4-FFF2-40B4-BE49-F238E27FC236}">
                <a16:creationId xmlns:a16="http://schemas.microsoft.com/office/drawing/2014/main" id="{A0D0D814-27B6-CC09-2847-3D6584126B73}"/>
              </a:ext>
            </a:extLst>
          </p:cNvPr>
          <p:cNvSpPr txBox="1">
            <a:spLocks/>
          </p:cNvSpPr>
          <p:nvPr/>
        </p:nvSpPr>
        <p:spPr>
          <a:xfrm>
            <a:off x="159303" y="1199072"/>
            <a:ext cx="4481708" cy="5011947"/>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With whatever time is left, experiment with COBOL Explain</a:t>
            </a:r>
          </a:p>
          <a:p>
            <a:endParaRPr lang="en-US" sz="1600" dirty="0"/>
          </a:p>
          <a:p>
            <a:r>
              <a:rPr lang="en-US" sz="2400" dirty="0"/>
              <a:t>Steps:</a:t>
            </a:r>
          </a:p>
          <a:p>
            <a:pPr marL="457200" indent="-457200">
              <a:buFont typeface="+mj-lt"/>
              <a:buAutoNum type="arabicPeriod"/>
            </a:pPr>
            <a:r>
              <a:rPr lang="en-US" sz="1600" dirty="0"/>
              <a:t>Open a COBOL program</a:t>
            </a:r>
          </a:p>
          <a:p>
            <a:pPr marL="457200" indent="-457200">
              <a:buFont typeface="+mj-lt"/>
              <a:buAutoNum type="arabicPeriod"/>
            </a:pPr>
            <a:r>
              <a:rPr lang="en-US" sz="1600" dirty="0"/>
              <a:t>Good examples are:</a:t>
            </a:r>
          </a:p>
          <a:p>
            <a:pPr marL="1371888" lvl="1" indent="-457200">
              <a:buFont typeface="+mj-lt"/>
              <a:buAutoNum type="arabicPeriod"/>
            </a:pPr>
            <a:r>
              <a:rPr lang="en-US" sz="1200" b="1" dirty="0"/>
              <a:t>NACT01.cbl</a:t>
            </a:r>
          </a:p>
          <a:p>
            <a:pPr marL="1371888" lvl="1" indent="-457200">
              <a:buFont typeface="+mj-lt"/>
              <a:buAutoNum type="arabicPeriod"/>
            </a:pPr>
            <a:r>
              <a:rPr lang="en-US" sz="1200" b="1" dirty="0" err="1"/>
              <a:t>PARSEXDC.rex</a:t>
            </a:r>
            <a:endParaRPr lang="en-US" sz="1200" b="1" dirty="0"/>
          </a:p>
          <a:p>
            <a:pPr marL="1371888" lvl="1" indent="-457200">
              <a:buFont typeface="+mj-lt"/>
              <a:buAutoNum type="arabicPeriod"/>
            </a:pPr>
            <a:r>
              <a:rPr lang="en-US" sz="1200" b="1" dirty="0" err="1"/>
              <a:t>IDMSCOB.cbl</a:t>
            </a:r>
            <a:endParaRPr lang="en-US" sz="1200" b="1" dirty="0"/>
          </a:p>
          <a:p>
            <a:pPr marL="1371888" lvl="1" indent="-457200">
              <a:buFont typeface="+mj-lt"/>
              <a:buAutoNum type="arabicPeriod"/>
            </a:pPr>
            <a:r>
              <a:rPr lang="en-US" sz="1200" b="1" dirty="0"/>
              <a:t>BNCHS601 – </a:t>
            </a:r>
            <a:r>
              <a:rPr lang="en-US" sz="1200" dirty="0"/>
              <a:t>paragraph</a:t>
            </a:r>
            <a:r>
              <a:rPr lang="en-US" sz="1200" b="1" dirty="0"/>
              <a:t> 100-MAINLINE</a:t>
            </a:r>
          </a:p>
          <a:p>
            <a:pPr marL="457200" indent="-457200">
              <a:buFont typeface="+mj-lt"/>
              <a:buAutoNum type="arabicPeriod"/>
            </a:pPr>
            <a:r>
              <a:rPr lang="en-US" sz="1600" dirty="0"/>
              <a:t>Find some code – or just a single variable as the point-of-interest</a:t>
            </a:r>
          </a:p>
          <a:p>
            <a:pPr marL="457200" indent="-457200">
              <a:buFont typeface="+mj-lt"/>
              <a:buAutoNum type="arabicPeriod"/>
            </a:pPr>
            <a:r>
              <a:rPr lang="en-US" sz="1600" dirty="0"/>
              <a:t>Open the Context Menu and select </a:t>
            </a:r>
            <a:r>
              <a:rPr lang="en-US" sz="1600" b="1" dirty="0"/>
              <a:t>Explain</a:t>
            </a:r>
            <a:endParaRPr lang="en-US" sz="1600" dirty="0"/>
          </a:p>
          <a:p>
            <a:endParaRPr lang="en-US" sz="1600" dirty="0"/>
          </a:p>
          <a:p>
            <a:endParaRPr lang="en-US" sz="200" dirty="0"/>
          </a:p>
          <a:p>
            <a:r>
              <a:rPr lang="en-US" sz="2000" dirty="0"/>
              <a:t>Notes: </a:t>
            </a:r>
          </a:p>
          <a:p>
            <a:pPr marL="285750" indent="-285750">
              <a:buFont typeface="Arial" panose="020B0604020202020204" pitchFamily="34" charset="0"/>
              <a:buChar char="•"/>
            </a:pPr>
            <a:r>
              <a:rPr lang="en-US" sz="1600" dirty="0"/>
              <a:t>The program is </a:t>
            </a:r>
            <a:r>
              <a:rPr lang="en-US" sz="1600" b="1" dirty="0"/>
              <a:t>NACT01.cbl</a:t>
            </a:r>
          </a:p>
          <a:p>
            <a:pPr marL="1200438" lvl="1" indent="-285750">
              <a:buFont typeface="Arial" panose="020B0604020202020204" pitchFamily="34" charset="0"/>
              <a:buChar char="•"/>
            </a:pPr>
            <a:r>
              <a:rPr lang="en-US" sz="1600" dirty="0"/>
              <a:t>It has quite a bit of juicy logic</a:t>
            </a:r>
          </a:p>
          <a:p>
            <a:pPr marL="285750" indent="-285750">
              <a:buFont typeface="Arial" panose="020B0604020202020204" pitchFamily="34" charset="0"/>
              <a:buChar char="•"/>
            </a:pPr>
            <a:r>
              <a:rPr lang="en-US" sz="1600" dirty="0"/>
              <a:t>Consider the quality and depth of English text (output) used by Explain</a:t>
            </a:r>
          </a:p>
        </p:txBody>
      </p:sp>
      <p:sp>
        <p:nvSpPr>
          <p:cNvPr id="15" name="Rectangle 14">
            <a:extLst>
              <a:ext uri="{FF2B5EF4-FFF2-40B4-BE49-F238E27FC236}">
                <a16:creationId xmlns:a16="http://schemas.microsoft.com/office/drawing/2014/main" id="{A7639E03-ABE1-7BBA-4C65-932309E6C7EF}"/>
              </a:ext>
            </a:extLst>
          </p:cNvPr>
          <p:cNvSpPr/>
          <p:nvPr/>
        </p:nvSpPr>
        <p:spPr bwMode="auto">
          <a:xfrm>
            <a:off x="10317191" y="964083"/>
            <a:ext cx="2840965" cy="225378"/>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6" name="Oval 15">
            <a:extLst>
              <a:ext uri="{FF2B5EF4-FFF2-40B4-BE49-F238E27FC236}">
                <a16:creationId xmlns:a16="http://schemas.microsoft.com/office/drawing/2014/main" id="{06BC5B98-DE63-9E94-4195-7CFFA55F1BEA}"/>
              </a:ext>
            </a:extLst>
          </p:cNvPr>
          <p:cNvSpPr/>
          <p:nvPr/>
        </p:nvSpPr>
        <p:spPr bwMode="auto">
          <a:xfrm>
            <a:off x="11457709" y="2611765"/>
            <a:ext cx="1468582" cy="471054"/>
          </a:xfrm>
          <a:prstGeom prst="ellipse">
            <a:avLst/>
          </a:prstGeom>
          <a:solidFill>
            <a:srgbClr val="E5F6FF">
              <a:alpha val="12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4" name="Picture 3">
            <a:extLst>
              <a:ext uri="{FF2B5EF4-FFF2-40B4-BE49-F238E27FC236}">
                <a16:creationId xmlns:a16="http://schemas.microsoft.com/office/drawing/2014/main" id="{8BB99886-1DCF-5747-4D2F-4E1317BC2C6D}"/>
              </a:ext>
            </a:extLst>
          </p:cNvPr>
          <p:cNvPicPr>
            <a:picLocks noChangeAspect="1"/>
          </p:cNvPicPr>
          <p:nvPr/>
        </p:nvPicPr>
        <p:blipFill>
          <a:blip r:embed="rId2"/>
          <a:stretch>
            <a:fillRect/>
          </a:stretch>
        </p:blipFill>
        <p:spPr>
          <a:xfrm>
            <a:off x="4641011" y="989052"/>
            <a:ext cx="7603612" cy="5868947"/>
          </a:xfrm>
          <a:prstGeom prst="rect">
            <a:avLst/>
          </a:prstGeom>
        </p:spPr>
      </p:pic>
      <p:sp>
        <p:nvSpPr>
          <p:cNvPr id="5" name="Arrow: Right 4">
            <a:extLst>
              <a:ext uri="{FF2B5EF4-FFF2-40B4-BE49-F238E27FC236}">
                <a16:creationId xmlns:a16="http://schemas.microsoft.com/office/drawing/2014/main" id="{B1F25FD1-CB7A-3EBD-8AA8-CC9DE096112A}"/>
              </a:ext>
            </a:extLst>
          </p:cNvPr>
          <p:cNvSpPr/>
          <p:nvPr/>
        </p:nvSpPr>
        <p:spPr bwMode="auto">
          <a:xfrm>
            <a:off x="2611975" y="3014609"/>
            <a:ext cx="1906437" cy="136419"/>
          </a:xfrm>
          <a:prstGeom prst="rightArrow">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a:solidFill>
              <a:schemeClr val="accent1"/>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3580853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46B34-0982-B707-F026-B49A53720EB0}"/>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D0C5A048-2471-7927-0DAC-C12ABA758EF0}"/>
              </a:ext>
            </a:extLst>
          </p:cNvPr>
          <p:cNvPicPr>
            <a:picLocks noChangeAspect="1"/>
          </p:cNvPicPr>
          <p:nvPr/>
        </p:nvPicPr>
        <p:blipFill>
          <a:blip r:embed="rId3"/>
          <a:stretch>
            <a:fillRect/>
          </a:stretch>
        </p:blipFill>
        <p:spPr>
          <a:xfrm>
            <a:off x="8780903" y="2226199"/>
            <a:ext cx="3406015" cy="1947885"/>
          </a:xfrm>
          <a:prstGeom prst="rect">
            <a:avLst/>
          </a:prstGeom>
        </p:spPr>
      </p:pic>
      <p:sp>
        <p:nvSpPr>
          <p:cNvPr id="15" name="Rectangle 14">
            <a:extLst>
              <a:ext uri="{FF2B5EF4-FFF2-40B4-BE49-F238E27FC236}">
                <a16:creationId xmlns:a16="http://schemas.microsoft.com/office/drawing/2014/main" id="{C6D198DA-66FB-BC75-9421-F9481E21E8EC}"/>
              </a:ext>
            </a:extLst>
          </p:cNvPr>
          <p:cNvSpPr/>
          <p:nvPr/>
        </p:nvSpPr>
        <p:spPr bwMode="auto">
          <a:xfrm>
            <a:off x="9984506" y="2304762"/>
            <a:ext cx="2151906" cy="273770"/>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22" name="Oval 21">
            <a:extLst>
              <a:ext uri="{FF2B5EF4-FFF2-40B4-BE49-F238E27FC236}">
                <a16:creationId xmlns:a16="http://schemas.microsoft.com/office/drawing/2014/main" id="{9A2906CE-65AD-F30F-15A3-76DB714ED224}"/>
              </a:ext>
            </a:extLst>
          </p:cNvPr>
          <p:cNvSpPr/>
          <p:nvPr/>
        </p:nvSpPr>
        <p:spPr bwMode="auto">
          <a:xfrm>
            <a:off x="10898906" y="2606960"/>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26" name="TextBox 25">
            <a:extLst>
              <a:ext uri="{FF2B5EF4-FFF2-40B4-BE49-F238E27FC236}">
                <a16:creationId xmlns:a16="http://schemas.microsoft.com/office/drawing/2014/main" id="{ED4CF6AB-DE0D-7521-AB88-7AD68C037CB9}"/>
              </a:ext>
            </a:extLst>
          </p:cNvPr>
          <p:cNvSpPr txBox="1"/>
          <p:nvPr/>
        </p:nvSpPr>
        <p:spPr>
          <a:xfrm rot="4116515">
            <a:off x="10666459" y="3272214"/>
            <a:ext cx="1133958" cy="429545"/>
          </a:xfrm>
          <a:prstGeom prst="rect">
            <a:avLst/>
          </a:prstGeom>
          <a:solidFill>
            <a:schemeClr val="tx1">
              <a:lumMod val="85000"/>
              <a:lumOff val="15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Wingdings" panose="05000000000000000000" pitchFamily="2" charset="2"/>
              </a:rPr>
              <a:t> </a:t>
            </a:r>
            <a:r>
              <a:rPr lang="en-US" sz="1400" b="1" kern="0" dirty="0">
                <a:solidFill>
                  <a:schemeClr val="bg1"/>
                </a:solidFill>
                <a:ea typeface="+mj-ea"/>
                <a:cs typeface="+mj-cs"/>
                <a:sym typeface="IBM Plex Sans Light"/>
              </a:rPr>
              <a:t>AI Tooling</a:t>
            </a:r>
          </a:p>
        </p:txBody>
      </p:sp>
      <p:pic>
        <p:nvPicPr>
          <p:cNvPr id="20" name="Picture 19">
            <a:extLst>
              <a:ext uri="{FF2B5EF4-FFF2-40B4-BE49-F238E27FC236}">
                <a16:creationId xmlns:a16="http://schemas.microsoft.com/office/drawing/2014/main" id="{D699A5C3-A333-4509-0682-678754A97EFD}"/>
              </a:ext>
            </a:extLst>
          </p:cNvPr>
          <p:cNvPicPr>
            <a:picLocks noChangeAspect="1"/>
          </p:cNvPicPr>
          <p:nvPr/>
        </p:nvPicPr>
        <p:blipFill>
          <a:blip r:embed="rId4"/>
          <a:stretch>
            <a:fillRect/>
          </a:stretch>
        </p:blipFill>
        <p:spPr>
          <a:xfrm>
            <a:off x="8469749" y="2529"/>
            <a:ext cx="3722251" cy="2068841"/>
          </a:xfrm>
          <a:prstGeom prst="rect">
            <a:avLst/>
          </a:prstGeom>
        </p:spPr>
      </p:pic>
      <p:sp>
        <p:nvSpPr>
          <p:cNvPr id="9" name="Title 8">
            <a:extLst>
              <a:ext uri="{FF2B5EF4-FFF2-40B4-BE49-F238E27FC236}">
                <a16:creationId xmlns:a16="http://schemas.microsoft.com/office/drawing/2014/main" id="{E652D1F9-F9D2-4A7F-73AE-086E2D1E4670}"/>
              </a:ext>
            </a:extLst>
          </p:cNvPr>
          <p:cNvSpPr>
            <a:spLocks noGrp="1"/>
          </p:cNvSpPr>
          <p:nvPr>
            <p:ph type="ctrTitle"/>
          </p:nvPr>
        </p:nvSpPr>
        <p:spPr>
          <a:xfrm>
            <a:off x="159304" y="155412"/>
            <a:ext cx="12085320" cy="694944"/>
          </a:xfrm>
        </p:spPr>
        <p:txBody>
          <a:bodyPr/>
          <a:lstStyle/>
          <a:p>
            <a:pPr algn="l"/>
            <a:r>
              <a:rPr lang="en-US" sz="3400" b="1" dirty="0"/>
              <a:t>Rename Symbol/Change All Occurrences</a:t>
            </a:r>
          </a:p>
        </p:txBody>
      </p:sp>
      <p:sp>
        <p:nvSpPr>
          <p:cNvPr id="18" name="Text Placeholder 2">
            <a:extLst>
              <a:ext uri="{FF2B5EF4-FFF2-40B4-BE49-F238E27FC236}">
                <a16:creationId xmlns:a16="http://schemas.microsoft.com/office/drawing/2014/main" id="{D6C038EF-26EF-9E22-DC84-68DC5524275E}"/>
              </a:ext>
            </a:extLst>
          </p:cNvPr>
          <p:cNvSpPr txBox="1">
            <a:spLocks/>
          </p:cNvSpPr>
          <p:nvPr/>
        </p:nvSpPr>
        <p:spPr>
          <a:xfrm>
            <a:off x="159303" y="1024128"/>
            <a:ext cx="8147140" cy="411738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Rename Symbol allows you to:</a:t>
            </a:r>
          </a:p>
          <a:p>
            <a:pPr marL="342900" indent="-342900">
              <a:buFont typeface="Arial" panose="020B0604020202020204" pitchFamily="34" charset="0"/>
              <a:buChar char="•"/>
            </a:pPr>
            <a:r>
              <a:rPr lang="en-US" sz="2400" dirty="0"/>
              <a:t>Generate/Suggest a new name by </a:t>
            </a:r>
            <a:r>
              <a:rPr lang="en-US" sz="2400" b="1" dirty="0"/>
              <a:t>clicking the AI Tooling</a:t>
            </a:r>
          </a:p>
          <a:p>
            <a:pPr marL="342900" indent="-342900">
              <a:buFont typeface="Arial" panose="020B0604020202020204" pitchFamily="34" charset="0"/>
              <a:buChar char="•"/>
            </a:pPr>
            <a:r>
              <a:rPr lang="en-US" sz="2400" dirty="0"/>
              <a:t>Rename a variable in your source file</a:t>
            </a:r>
          </a:p>
          <a:p>
            <a:pPr marL="342900" indent="-342900">
              <a:buFont typeface="Arial" panose="020B0604020202020204" pitchFamily="34" charset="0"/>
              <a:buChar char="•"/>
            </a:pPr>
            <a:r>
              <a:rPr lang="en-US" sz="2400" dirty="0"/>
              <a:t>Preview renaming a variable</a:t>
            </a:r>
          </a:p>
          <a:p>
            <a:endParaRPr lang="en-US" sz="2800" dirty="0"/>
          </a:p>
          <a:p>
            <a:r>
              <a:rPr lang="en-US" sz="2000" dirty="0"/>
              <a:t>Change All Occurrences:</a:t>
            </a:r>
          </a:p>
          <a:p>
            <a:pPr marL="342900" indent="-342900">
              <a:buFont typeface="Arial" panose="020B0604020202020204" pitchFamily="34" charset="0"/>
              <a:buChar char="•"/>
            </a:pPr>
            <a:r>
              <a:rPr lang="en-US" sz="2000" dirty="0"/>
              <a:t>Selects all instances of the label throughout the program</a:t>
            </a:r>
          </a:p>
          <a:p>
            <a:pPr marL="342900" indent="-342900">
              <a:buFont typeface="Arial" panose="020B0604020202020204" pitchFamily="34" charset="0"/>
              <a:buChar char="•"/>
            </a:pPr>
            <a:r>
              <a:rPr lang="en-US" sz="2000" dirty="0"/>
              <a:t>Allows you to Modify the field (now) or Review before renaming</a:t>
            </a:r>
          </a:p>
          <a:p>
            <a:pPr marL="342900" indent="-342900">
              <a:buFont typeface="Arial" panose="020B0604020202020204" pitchFamily="34" charset="0"/>
              <a:buChar char="•"/>
            </a:pPr>
            <a:r>
              <a:rPr lang="en-US" sz="2000" dirty="0"/>
              <a:t>If you modify the field, you will see a file comparison showing the potential effect of your action</a:t>
            </a:r>
          </a:p>
        </p:txBody>
      </p:sp>
      <p:sp>
        <p:nvSpPr>
          <p:cNvPr id="10" name="Text Placeholder 2">
            <a:extLst>
              <a:ext uri="{FF2B5EF4-FFF2-40B4-BE49-F238E27FC236}">
                <a16:creationId xmlns:a16="http://schemas.microsoft.com/office/drawing/2014/main" id="{E5FC38D1-97AD-350F-37EC-20826E05723B}"/>
              </a:ext>
            </a:extLst>
          </p:cNvPr>
          <p:cNvSpPr txBox="1">
            <a:spLocks/>
          </p:cNvSpPr>
          <p:nvPr/>
        </p:nvSpPr>
        <p:spPr>
          <a:xfrm>
            <a:off x="228528" y="4745833"/>
            <a:ext cx="9755978" cy="1596435"/>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endParaRPr lang="en-US" sz="1600" dirty="0"/>
          </a:p>
          <a:p>
            <a:endParaRPr lang="en-US" sz="1600" dirty="0"/>
          </a:p>
          <a:p>
            <a:endParaRPr lang="en-US" sz="1600" dirty="0"/>
          </a:p>
          <a:p>
            <a:endParaRPr lang="en-US" sz="1600" dirty="0"/>
          </a:p>
          <a:p>
            <a:endParaRPr lang="en-US" sz="1600" dirty="0"/>
          </a:p>
          <a:p>
            <a:r>
              <a:rPr lang="en-US" sz="1600" dirty="0"/>
              <a:t>Notes:</a:t>
            </a:r>
          </a:p>
          <a:p>
            <a:pPr marL="342900" indent="-342900">
              <a:buFont typeface="Arial" panose="020B0604020202020204" pitchFamily="34" charset="0"/>
              <a:buChar char="•"/>
            </a:pPr>
            <a:r>
              <a:rPr lang="en-US" sz="1600" dirty="0"/>
              <a:t>You do not have control over the naming conventions applied to the New Name Suggestions</a:t>
            </a:r>
          </a:p>
          <a:p>
            <a:pPr marL="342900" indent="-342900">
              <a:buFont typeface="Arial" panose="020B0604020202020204" pitchFamily="34" charset="0"/>
              <a:buChar char="•"/>
            </a:pPr>
            <a:r>
              <a:rPr lang="en-US" sz="1600" dirty="0"/>
              <a:t>You can use Linting tools and Extensions to do some of the customization</a:t>
            </a:r>
            <a:endParaRPr lang="en-US" sz="1800" dirty="0"/>
          </a:p>
        </p:txBody>
      </p:sp>
      <p:sp>
        <p:nvSpPr>
          <p:cNvPr id="8" name="Rectangle 7">
            <a:extLst>
              <a:ext uri="{FF2B5EF4-FFF2-40B4-BE49-F238E27FC236}">
                <a16:creationId xmlns:a16="http://schemas.microsoft.com/office/drawing/2014/main" id="{F319374B-FB6E-58E5-05A5-44EFA983A2F6}"/>
              </a:ext>
            </a:extLst>
          </p:cNvPr>
          <p:cNvSpPr/>
          <p:nvPr/>
        </p:nvSpPr>
        <p:spPr bwMode="auto">
          <a:xfrm>
            <a:off x="9772073" y="1692132"/>
            <a:ext cx="2355692" cy="272523"/>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cxnSp>
        <p:nvCxnSpPr>
          <p:cNvPr id="11" name="Straight Arrow Connector 10">
            <a:extLst>
              <a:ext uri="{FF2B5EF4-FFF2-40B4-BE49-F238E27FC236}">
                <a16:creationId xmlns:a16="http://schemas.microsoft.com/office/drawing/2014/main" id="{FA7C79DA-7B4D-A4C4-8710-0209113E0674}"/>
              </a:ext>
            </a:extLst>
          </p:cNvPr>
          <p:cNvCxnSpPr>
            <a:cxnSpLocks/>
          </p:cNvCxnSpPr>
          <p:nvPr/>
        </p:nvCxnSpPr>
        <p:spPr bwMode="auto">
          <a:xfrm>
            <a:off x="10175469" y="1918176"/>
            <a:ext cx="0" cy="386586"/>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07FCFDDF-79A5-38F1-089E-0E94F2075EDB}"/>
              </a:ext>
            </a:extLst>
          </p:cNvPr>
          <p:cNvSpPr txBox="1"/>
          <p:nvPr/>
        </p:nvSpPr>
        <p:spPr>
          <a:xfrm rot="4116515">
            <a:off x="7543059" y="3807549"/>
            <a:ext cx="1532857" cy="3310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IBM Plex Sans Light"/>
              </a:rPr>
              <a:t>Folding arrows</a:t>
            </a:r>
          </a:p>
        </p:txBody>
      </p:sp>
      <p:pic>
        <p:nvPicPr>
          <p:cNvPr id="29" name="Picture 28">
            <a:extLst>
              <a:ext uri="{FF2B5EF4-FFF2-40B4-BE49-F238E27FC236}">
                <a16:creationId xmlns:a16="http://schemas.microsoft.com/office/drawing/2014/main" id="{029107EE-1628-89B3-B1B0-304EF2BEBB0D}"/>
              </a:ext>
            </a:extLst>
          </p:cNvPr>
          <p:cNvPicPr>
            <a:picLocks noChangeAspect="1"/>
          </p:cNvPicPr>
          <p:nvPr/>
        </p:nvPicPr>
        <p:blipFill>
          <a:blip r:embed="rId5"/>
          <a:stretch>
            <a:fillRect/>
          </a:stretch>
        </p:blipFill>
        <p:spPr>
          <a:xfrm>
            <a:off x="6921635" y="2179997"/>
            <a:ext cx="1312564" cy="1127696"/>
          </a:xfrm>
          <a:prstGeom prst="rect">
            <a:avLst/>
          </a:prstGeom>
        </p:spPr>
      </p:pic>
      <p:cxnSp>
        <p:nvCxnSpPr>
          <p:cNvPr id="30" name="Straight Arrow Connector 29">
            <a:extLst>
              <a:ext uri="{FF2B5EF4-FFF2-40B4-BE49-F238E27FC236}">
                <a16:creationId xmlns:a16="http://schemas.microsoft.com/office/drawing/2014/main" id="{AEF95305-9D52-952A-1A3E-E59BE111A12D}"/>
              </a:ext>
            </a:extLst>
          </p:cNvPr>
          <p:cNvCxnSpPr>
            <a:cxnSpLocks/>
          </p:cNvCxnSpPr>
          <p:nvPr/>
        </p:nvCxnSpPr>
        <p:spPr bwMode="auto">
          <a:xfrm flipH="1">
            <a:off x="7489513" y="2394095"/>
            <a:ext cx="1253636" cy="0"/>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975030A7-115D-E208-3C04-AB19E2026FC9}"/>
              </a:ext>
            </a:extLst>
          </p:cNvPr>
          <p:cNvPicPr>
            <a:picLocks noChangeAspect="1"/>
          </p:cNvPicPr>
          <p:nvPr/>
        </p:nvPicPr>
        <p:blipFill>
          <a:blip r:embed="rId6"/>
          <a:stretch>
            <a:fillRect/>
          </a:stretch>
        </p:blipFill>
        <p:spPr>
          <a:xfrm>
            <a:off x="3962316" y="4196639"/>
            <a:ext cx="5686806" cy="1596436"/>
          </a:xfrm>
          <a:prstGeom prst="rect">
            <a:avLst/>
          </a:prstGeom>
        </p:spPr>
      </p:pic>
    </p:spTree>
    <p:extLst>
      <p:ext uri="{BB962C8B-B14F-4D97-AF65-F5344CB8AC3E}">
        <p14:creationId xmlns:p14="http://schemas.microsoft.com/office/powerpoint/2010/main" val="1630433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9E875-6320-E08C-0E16-60DE57B6C74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6928E3E-CE87-A93B-77A4-801957EF865F}"/>
              </a:ext>
            </a:extLst>
          </p:cNvPr>
          <p:cNvSpPr>
            <a:spLocks noGrp="1"/>
          </p:cNvSpPr>
          <p:nvPr>
            <p:ph type="ctrTitle"/>
          </p:nvPr>
        </p:nvSpPr>
        <p:spPr>
          <a:xfrm>
            <a:off x="159304" y="155412"/>
            <a:ext cx="12085320" cy="694944"/>
          </a:xfrm>
        </p:spPr>
        <p:txBody>
          <a:bodyPr/>
          <a:lstStyle/>
          <a:p>
            <a:pPr algn="l"/>
            <a:r>
              <a:rPr lang="en-US" sz="4000" b="1" dirty="0"/>
              <a:t>Minimap</a:t>
            </a:r>
          </a:p>
        </p:txBody>
      </p:sp>
      <p:sp>
        <p:nvSpPr>
          <p:cNvPr id="18" name="Text Placeholder 2">
            <a:extLst>
              <a:ext uri="{FF2B5EF4-FFF2-40B4-BE49-F238E27FC236}">
                <a16:creationId xmlns:a16="http://schemas.microsoft.com/office/drawing/2014/main" id="{9B8D0963-A6D0-634B-99EC-437F2FA5E839}"/>
              </a:ext>
            </a:extLst>
          </p:cNvPr>
          <p:cNvSpPr txBox="1">
            <a:spLocks/>
          </p:cNvSpPr>
          <p:nvPr/>
        </p:nvSpPr>
        <p:spPr>
          <a:xfrm>
            <a:off x="159304" y="1024129"/>
            <a:ext cx="4507588" cy="319418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dirty="0"/>
              <a:t>A </a:t>
            </a:r>
            <a:r>
              <a:rPr lang="en-US" sz="1400" b="1" dirty="0"/>
              <a:t>minimap</a:t>
            </a:r>
            <a:r>
              <a:rPr lang="en-US" sz="1400" dirty="0"/>
              <a:t> is a </a:t>
            </a:r>
            <a:r>
              <a:rPr lang="en-US" sz="1400" b="1" dirty="0"/>
              <a:t>small, zoomed‑out graphic of your program source file</a:t>
            </a:r>
            <a:r>
              <a:rPr lang="en-US" sz="1400" dirty="0"/>
              <a:t>, It is shown along the right edge of the editor. Think of it as looking thru the in a pair of binoculars.</a:t>
            </a:r>
          </a:p>
          <a:p>
            <a:endParaRPr lang="en-US" sz="700" dirty="0"/>
          </a:p>
          <a:p>
            <a:endParaRPr lang="en-US" sz="500" dirty="0"/>
          </a:p>
          <a:p>
            <a:r>
              <a:rPr lang="en-US" sz="1400" dirty="0"/>
              <a:t>A minimap provides</a:t>
            </a:r>
          </a:p>
          <a:p>
            <a:pPr marL="285750" indent="-285750">
              <a:buFont typeface="Arial" panose="020B0604020202020204" pitchFamily="34" charset="0"/>
              <a:buChar char="•"/>
            </a:pPr>
            <a:r>
              <a:rPr lang="en-US" sz="1400" b="1" dirty="0"/>
              <a:t>Full‑file overview</a:t>
            </a:r>
            <a:r>
              <a:rPr lang="en-US" sz="1400" dirty="0"/>
              <a:t> — a compressed graphical map of your program</a:t>
            </a:r>
          </a:p>
          <a:p>
            <a:pPr marL="285750" indent="-285750">
              <a:buFont typeface="Arial" panose="020B0604020202020204" pitchFamily="34" charset="0"/>
              <a:buChar char="•"/>
            </a:pPr>
            <a:r>
              <a:rPr lang="en-US" sz="1400" b="1" dirty="0"/>
              <a:t>Quick navigation</a:t>
            </a:r>
            <a:r>
              <a:rPr lang="en-US" sz="1400" dirty="0"/>
              <a:t> — You can click or drag inside the minimap – to navigate both precisely efficiently</a:t>
            </a:r>
          </a:p>
          <a:p>
            <a:pPr marL="285750" indent="-285750">
              <a:buFont typeface="Arial" panose="020B0604020202020204" pitchFamily="34" charset="0"/>
              <a:buChar char="•"/>
            </a:pPr>
            <a:r>
              <a:rPr lang="en-US" sz="1400" b="1" dirty="0"/>
              <a:t>Highlights</a:t>
            </a:r>
            <a:r>
              <a:rPr lang="en-US" sz="1400" dirty="0"/>
              <a:t> — errors, warnings, search matches also appear in the map</a:t>
            </a:r>
          </a:p>
          <a:p>
            <a:pPr marL="285750" indent="-285750">
              <a:buFont typeface="Arial" panose="020B0604020202020204" pitchFamily="34" charset="0"/>
              <a:buChar char="•"/>
            </a:pPr>
            <a:r>
              <a:rPr lang="en-US" sz="1400" b="1" dirty="0"/>
              <a:t>Context</a:t>
            </a:r>
            <a:r>
              <a:rPr lang="en-US" sz="1400" dirty="0"/>
              <a:t> — While taking up a little screen real estate, Minimaps  provide a quick and accurate way to move around inside a COBOL program     </a:t>
            </a:r>
          </a:p>
          <a:p>
            <a:pPr marL="285750" indent="-285750">
              <a:buFont typeface="Arial" panose="020B0604020202020204" pitchFamily="34" charset="0"/>
              <a:buChar char="•"/>
            </a:pPr>
            <a:endParaRPr lang="en-US" sz="1400" dirty="0"/>
          </a:p>
          <a:p>
            <a:r>
              <a:rPr lang="en-US" sz="2400" dirty="0"/>
              <a:t>Notes</a:t>
            </a:r>
            <a:r>
              <a:rPr lang="en-US" sz="1400" dirty="0"/>
              <a:t>:</a:t>
            </a:r>
          </a:p>
          <a:p>
            <a:pPr marL="285750" indent="-285750">
              <a:buFont typeface="Arial" panose="020B0604020202020204" pitchFamily="34" charset="0"/>
              <a:buChar char="•"/>
            </a:pPr>
            <a:r>
              <a:rPr lang="en-US" sz="1400" dirty="0"/>
              <a:t>Once turned on, Minimaps </a:t>
            </a:r>
            <a:r>
              <a:rPr lang="en-US" sz="1400" b="1" dirty="0"/>
              <a:t>stay</a:t>
            </a:r>
            <a:r>
              <a:rPr lang="en-US" sz="1400" dirty="0"/>
              <a:t> on until you explicitly turn them off</a:t>
            </a:r>
          </a:p>
          <a:p>
            <a:pPr marL="285750" indent="-285750">
              <a:buFont typeface="Arial" panose="020B0604020202020204" pitchFamily="34" charset="0"/>
              <a:buChar char="•"/>
            </a:pPr>
            <a:r>
              <a:rPr lang="en-US" sz="1400" b="1" dirty="0"/>
              <a:t>Right-click over the Minimap </a:t>
            </a:r>
            <a:r>
              <a:rPr lang="en-US" sz="1400" dirty="0"/>
              <a:t>and un-check the entry in the small Context Menu– to turn it off</a:t>
            </a:r>
          </a:p>
        </p:txBody>
      </p:sp>
      <p:sp>
        <p:nvSpPr>
          <p:cNvPr id="22" name="Oval 21">
            <a:extLst>
              <a:ext uri="{FF2B5EF4-FFF2-40B4-BE49-F238E27FC236}">
                <a16:creationId xmlns:a16="http://schemas.microsoft.com/office/drawing/2014/main" id="{D82885E3-C109-B5FF-4622-26E60BAC9DD4}"/>
              </a:ext>
            </a:extLst>
          </p:cNvPr>
          <p:cNvSpPr/>
          <p:nvPr/>
        </p:nvSpPr>
        <p:spPr bwMode="auto">
          <a:xfrm>
            <a:off x="5895981" y="4348936"/>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12" name="Picture 11">
            <a:extLst>
              <a:ext uri="{FF2B5EF4-FFF2-40B4-BE49-F238E27FC236}">
                <a16:creationId xmlns:a16="http://schemas.microsoft.com/office/drawing/2014/main" id="{760C1EEA-28FD-FAC0-0A99-1010B9078B10}"/>
              </a:ext>
            </a:extLst>
          </p:cNvPr>
          <p:cNvPicPr>
            <a:picLocks noChangeAspect="1"/>
          </p:cNvPicPr>
          <p:nvPr/>
        </p:nvPicPr>
        <p:blipFill>
          <a:blip r:embed="rId3"/>
          <a:stretch>
            <a:fillRect/>
          </a:stretch>
        </p:blipFill>
        <p:spPr>
          <a:xfrm>
            <a:off x="10001524" y="18547"/>
            <a:ext cx="2190476" cy="6838095"/>
          </a:xfrm>
          <a:prstGeom prst="rect">
            <a:avLst/>
          </a:prstGeom>
        </p:spPr>
      </p:pic>
      <p:pic>
        <p:nvPicPr>
          <p:cNvPr id="4" name="Picture 3">
            <a:extLst>
              <a:ext uri="{FF2B5EF4-FFF2-40B4-BE49-F238E27FC236}">
                <a16:creationId xmlns:a16="http://schemas.microsoft.com/office/drawing/2014/main" id="{05651D6A-1C6D-AE4D-A3DE-486835AD2840}"/>
              </a:ext>
            </a:extLst>
          </p:cNvPr>
          <p:cNvPicPr>
            <a:picLocks noChangeAspect="1"/>
          </p:cNvPicPr>
          <p:nvPr/>
        </p:nvPicPr>
        <p:blipFill>
          <a:blip r:embed="rId4"/>
          <a:stretch>
            <a:fillRect/>
          </a:stretch>
        </p:blipFill>
        <p:spPr>
          <a:xfrm>
            <a:off x="4809705" y="-26032"/>
            <a:ext cx="4065917" cy="4302631"/>
          </a:xfrm>
          <a:prstGeom prst="rect">
            <a:avLst/>
          </a:prstGeom>
        </p:spPr>
      </p:pic>
      <p:sp>
        <p:nvSpPr>
          <p:cNvPr id="8" name="Rectangle 7">
            <a:extLst>
              <a:ext uri="{FF2B5EF4-FFF2-40B4-BE49-F238E27FC236}">
                <a16:creationId xmlns:a16="http://schemas.microsoft.com/office/drawing/2014/main" id="{44F2D522-4786-E0FD-8BDD-0FEAF34DF5EF}"/>
              </a:ext>
            </a:extLst>
          </p:cNvPr>
          <p:cNvSpPr/>
          <p:nvPr/>
        </p:nvSpPr>
        <p:spPr bwMode="auto">
          <a:xfrm>
            <a:off x="4878350" y="40464"/>
            <a:ext cx="276915" cy="207274"/>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5" name="Rectangle 14">
            <a:extLst>
              <a:ext uri="{FF2B5EF4-FFF2-40B4-BE49-F238E27FC236}">
                <a16:creationId xmlns:a16="http://schemas.microsoft.com/office/drawing/2014/main" id="{59573E95-458E-98E8-053E-3AABE446D717}"/>
              </a:ext>
            </a:extLst>
          </p:cNvPr>
          <p:cNvSpPr/>
          <p:nvPr/>
        </p:nvSpPr>
        <p:spPr bwMode="auto">
          <a:xfrm>
            <a:off x="4951219" y="652179"/>
            <a:ext cx="1930497"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6" name="Rectangle 5">
            <a:extLst>
              <a:ext uri="{FF2B5EF4-FFF2-40B4-BE49-F238E27FC236}">
                <a16:creationId xmlns:a16="http://schemas.microsoft.com/office/drawing/2014/main" id="{E70B41F1-B06D-52FD-69B7-0AA2CFEFA793}"/>
              </a:ext>
            </a:extLst>
          </p:cNvPr>
          <p:cNvSpPr/>
          <p:nvPr/>
        </p:nvSpPr>
        <p:spPr bwMode="auto">
          <a:xfrm>
            <a:off x="6945125" y="3230321"/>
            <a:ext cx="1930497"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TextBox 12">
            <a:extLst>
              <a:ext uri="{FF2B5EF4-FFF2-40B4-BE49-F238E27FC236}">
                <a16:creationId xmlns:a16="http://schemas.microsoft.com/office/drawing/2014/main" id="{E6976B8C-3B25-4BFD-6FBC-3F905C8A4842}"/>
              </a:ext>
            </a:extLst>
          </p:cNvPr>
          <p:cNvSpPr txBox="1"/>
          <p:nvPr/>
        </p:nvSpPr>
        <p:spPr>
          <a:xfrm>
            <a:off x="4813698" y="4316166"/>
            <a:ext cx="1242204"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r>
              <a:rPr lang="en-US" sz="2400" dirty="0"/>
              <a:t>Steps</a:t>
            </a:r>
            <a:endParaRPr lang="en-US" sz="2000" dirty="0"/>
          </a:p>
          <a:p>
            <a:pPr marL="342900" indent="-342900">
              <a:buFont typeface="Arial" panose="020B0604020202020204" pitchFamily="34" charset="0"/>
              <a:buChar char="•"/>
            </a:pPr>
            <a:r>
              <a:rPr lang="en-US" sz="1800" dirty="0"/>
              <a:t>Open the </a:t>
            </a:r>
            <a:r>
              <a:rPr lang="en-US" sz="1800" b="1" dirty="0"/>
              <a:t>View</a:t>
            </a:r>
            <a:r>
              <a:rPr lang="en-US" sz="1800" dirty="0"/>
              <a:t> menu and select:</a:t>
            </a:r>
          </a:p>
          <a:p>
            <a:pPr lvl="1"/>
            <a:r>
              <a:rPr lang="en-US" sz="1800" b="1" dirty="0"/>
              <a:t>Appearance</a:t>
            </a:r>
          </a:p>
          <a:p>
            <a:pPr lvl="1"/>
            <a:r>
              <a:rPr lang="en-US" sz="1800" b="1" dirty="0">
                <a:sym typeface="Webdings" panose="05030102010509060703" pitchFamily="18" charset="2"/>
              </a:rPr>
              <a:t>	 </a:t>
            </a:r>
            <a:r>
              <a:rPr lang="en-US" sz="1800" b="1" dirty="0"/>
              <a:t>Minimap</a:t>
            </a:r>
          </a:p>
          <a:p>
            <a:endParaRPr lang="en-US" sz="2000" kern="0" dirty="0">
              <a:solidFill>
                <a:srgbClr val="000000"/>
              </a:solidFill>
              <a:ea typeface="+mj-ea"/>
              <a:cs typeface="+mj-cs"/>
              <a:sym typeface="IBM Plex Sans Light"/>
            </a:endParaRPr>
          </a:p>
        </p:txBody>
      </p:sp>
      <p:cxnSp>
        <p:nvCxnSpPr>
          <p:cNvPr id="16" name="Straight Arrow Connector 15">
            <a:extLst>
              <a:ext uri="{FF2B5EF4-FFF2-40B4-BE49-F238E27FC236}">
                <a16:creationId xmlns:a16="http://schemas.microsoft.com/office/drawing/2014/main" id="{2CCE39CA-F374-E776-A864-3222B04CBFE5}"/>
              </a:ext>
            </a:extLst>
          </p:cNvPr>
          <p:cNvCxnSpPr>
            <a:cxnSpLocks/>
          </p:cNvCxnSpPr>
          <p:nvPr/>
        </p:nvCxnSpPr>
        <p:spPr bwMode="auto">
          <a:xfrm>
            <a:off x="8293114" y="3333958"/>
            <a:ext cx="3067613" cy="0"/>
          </a:xfrm>
          <a:prstGeom prst="straightConnector1">
            <a:avLst/>
          </a:prstGeom>
          <a:ln w="38100">
            <a:headEnd type="none" w="med" len="med"/>
            <a:tailEnd type="triangl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2A0D152-B918-3D95-83F4-D272893BE647}"/>
              </a:ext>
            </a:extLst>
          </p:cNvPr>
          <p:cNvPicPr>
            <a:picLocks noChangeAspect="1"/>
          </p:cNvPicPr>
          <p:nvPr/>
        </p:nvPicPr>
        <p:blipFill>
          <a:blip r:embed="rId5"/>
          <a:stretch>
            <a:fillRect/>
          </a:stretch>
        </p:blipFill>
        <p:spPr>
          <a:xfrm>
            <a:off x="529064" y="5712107"/>
            <a:ext cx="1601052" cy="990481"/>
          </a:xfrm>
          <a:prstGeom prst="rect">
            <a:avLst/>
          </a:prstGeom>
        </p:spPr>
      </p:pic>
      <p:sp>
        <p:nvSpPr>
          <p:cNvPr id="5" name="Rectangle 4">
            <a:extLst>
              <a:ext uri="{FF2B5EF4-FFF2-40B4-BE49-F238E27FC236}">
                <a16:creationId xmlns:a16="http://schemas.microsoft.com/office/drawing/2014/main" id="{C7C07622-5207-C823-6A1A-11733AE1B3DB}"/>
              </a:ext>
            </a:extLst>
          </p:cNvPr>
          <p:cNvSpPr/>
          <p:nvPr/>
        </p:nvSpPr>
        <p:spPr bwMode="auto">
          <a:xfrm>
            <a:off x="556772" y="5730578"/>
            <a:ext cx="1530645" cy="273057"/>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3527423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83C3D-A6EB-DF33-08A4-3BF5AEF3F3F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E33986F-13DC-225D-3FA2-C4E8933BBE21}"/>
              </a:ext>
            </a:extLst>
          </p:cNvPr>
          <p:cNvSpPr>
            <a:spLocks noGrp="1"/>
          </p:cNvSpPr>
          <p:nvPr>
            <p:ph type="ctrTitle"/>
          </p:nvPr>
        </p:nvSpPr>
        <p:spPr>
          <a:xfrm>
            <a:off x="159304" y="155412"/>
            <a:ext cx="12085320" cy="694944"/>
          </a:xfrm>
        </p:spPr>
        <p:txBody>
          <a:bodyPr/>
          <a:lstStyle/>
          <a:p>
            <a:pPr algn="l"/>
            <a:r>
              <a:rPr lang="en-US" sz="4000" b="1" dirty="0"/>
              <a:t>Breadcrumbs</a:t>
            </a:r>
          </a:p>
        </p:txBody>
      </p:sp>
      <p:sp>
        <p:nvSpPr>
          <p:cNvPr id="18" name="Text Placeholder 2">
            <a:extLst>
              <a:ext uri="{FF2B5EF4-FFF2-40B4-BE49-F238E27FC236}">
                <a16:creationId xmlns:a16="http://schemas.microsoft.com/office/drawing/2014/main" id="{F4C1ADAB-F326-874C-D363-3EC40D4608A8}"/>
              </a:ext>
            </a:extLst>
          </p:cNvPr>
          <p:cNvSpPr txBox="1">
            <a:spLocks/>
          </p:cNvSpPr>
          <p:nvPr/>
        </p:nvSpPr>
        <p:spPr>
          <a:xfrm>
            <a:off x="159304" y="1024129"/>
            <a:ext cx="4642220" cy="319418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800" dirty="0"/>
              <a:t>You have already seen a number of different ways to navigate within your program:</a:t>
            </a:r>
          </a:p>
          <a:p>
            <a:pPr marL="285750" indent="-285750">
              <a:buFont typeface="Arial" panose="020B0604020202020204" pitchFamily="34" charset="0"/>
              <a:buChar char="•"/>
            </a:pPr>
            <a:r>
              <a:rPr lang="en-US" sz="1600" b="1" dirty="0"/>
              <a:t>Windows keys</a:t>
            </a:r>
          </a:p>
          <a:p>
            <a:pPr marL="285750" indent="-285750">
              <a:buFont typeface="Arial" panose="020B0604020202020204" pitchFamily="34" charset="0"/>
              <a:buChar char="•"/>
            </a:pPr>
            <a:r>
              <a:rPr lang="en-US" sz="1600" b="1" dirty="0"/>
              <a:t>VS Code Hot Keys for COBOL</a:t>
            </a:r>
          </a:p>
          <a:p>
            <a:pPr marL="285750" indent="-285750">
              <a:buFont typeface="Arial" panose="020B0604020202020204" pitchFamily="34" charset="0"/>
              <a:buChar char="•"/>
            </a:pPr>
            <a:r>
              <a:rPr lang="en-US" sz="1600" b="1" dirty="0"/>
              <a:t>(</a:t>
            </a:r>
            <a:r>
              <a:rPr lang="en-US" sz="1600" b="1" dirty="0" err="1"/>
              <a:t>trad.Windows</a:t>
            </a:r>
            <a:r>
              <a:rPr lang="en-US" sz="1600" b="1" dirty="0"/>
              <a:t>) Mouse slider</a:t>
            </a:r>
          </a:p>
          <a:p>
            <a:pPr marL="285750" indent="-285750">
              <a:buFont typeface="Arial" panose="020B0604020202020204" pitchFamily="34" charset="0"/>
              <a:buChar char="•"/>
            </a:pPr>
            <a:r>
              <a:rPr lang="en-US" sz="1600" b="1" dirty="0"/>
              <a:t>Outline View</a:t>
            </a:r>
          </a:p>
          <a:p>
            <a:pPr marL="285750" indent="-285750">
              <a:buFont typeface="Arial" panose="020B0604020202020204" pitchFamily="34" charset="0"/>
              <a:buChar char="•"/>
            </a:pPr>
            <a:r>
              <a:rPr lang="en-US" sz="1600" b="1" dirty="0"/>
              <a:t>Find Command</a:t>
            </a:r>
          </a:p>
          <a:p>
            <a:pPr marL="285750" indent="-285750">
              <a:buFont typeface="Arial" panose="020B0604020202020204" pitchFamily="34" charset="0"/>
              <a:buChar char="•"/>
            </a:pPr>
            <a:r>
              <a:rPr lang="en-US" sz="1600" dirty="0"/>
              <a:t>Well…..here comes another: </a:t>
            </a:r>
            <a:r>
              <a:rPr lang="en-US" sz="1600" b="1" dirty="0"/>
              <a:t>Breadcrumbs</a:t>
            </a:r>
          </a:p>
          <a:p>
            <a:pPr marL="1200438" lvl="1" indent="-285750">
              <a:buFont typeface="Arial" panose="020B0604020202020204" pitchFamily="34" charset="0"/>
              <a:buChar char="•"/>
            </a:pPr>
            <a:r>
              <a:rPr lang="en-US" sz="1600" dirty="0"/>
              <a:t>Breadcrumbs is the Outline View displayed in a persistent dropdown list from the top</a:t>
            </a:r>
          </a:p>
        </p:txBody>
      </p:sp>
      <p:sp>
        <p:nvSpPr>
          <p:cNvPr id="22" name="Oval 21">
            <a:extLst>
              <a:ext uri="{FF2B5EF4-FFF2-40B4-BE49-F238E27FC236}">
                <a16:creationId xmlns:a16="http://schemas.microsoft.com/office/drawing/2014/main" id="{1402B860-0003-F007-0276-9124FA101052}"/>
              </a:ext>
            </a:extLst>
          </p:cNvPr>
          <p:cNvSpPr/>
          <p:nvPr/>
        </p:nvSpPr>
        <p:spPr bwMode="auto">
          <a:xfrm>
            <a:off x="5957797" y="5400590"/>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24" name="Group 23">
            <a:extLst>
              <a:ext uri="{FF2B5EF4-FFF2-40B4-BE49-F238E27FC236}">
                <a16:creationId xmlns:a16="http://schemas.microsoft.com/office/drawing/2014/main" id="{6F2D594C-96D4-2EC0-9A68-71AE0500787E}"/>
              </a:ext>
            </a:extLst>
          </p:cNvPr>
          <p:cNvGrpSpPr/>
          <p:nvPr/>
        </p:nvGrpSpPr>
        <p:grpSpPr>
          <a:xfrm>
            <a:off x="4791999" y="75609"/>
            <a:ext cx="7390476" cy="2923809"/>
            <a:chOff x="4801524" y="1047159"/>
            <a:chExt cx="7390476" cy="2923809"/>
          </a:xfrm>
        </p:grpSpPr>
        <p:pic>
          <p:nvPicPr>
            <p:cNvPr id="7" name="Picture 6">
              <a:extLst>
                <a:ext uri="{FF2B5EF4-FFF2-40B4-BE49-F238E27FC236}">
                  <a16:creationId xmlns:a16="http://schemas.microsoft.com/office/drawing/2014/main" id="{017939C0-FF83-61A8-7303-3297F03731BF}"/>
                </a:ext>
              </a:extLst>
            </p:cNvPr>
            <p:cNvPicPr>
              <a:picLocks noChangeAspect="1"/>
            </p:cNvPicPr>
            <p:nvPr/>
          </p:nvPicPr>
          <p:blipFill>
            <a:blip r:embed="rId3"/>
            <a:stretch>
              <a:fillRect/>
            </a:stretch>
          </p:blipFill>
          <p:spPr>
            <a:xfrm>
              <a:off x="4801524" y="1047159"/>
              <a:ext cx="7390476" cy="2923809"/>
            </a:xfrm>
            <a:prstGeom prst="rect">
              <a:avLst/>
            </a:prstGeom>
          </p:spPr>
        </p:pic>
        <p:sp>
          <p:nvSpPr>
            <p:cNvPr id="11" name="Rectangle 10">
              <a:extLst>
                <a:ext uri="{FF2B5EF4-FFF2-40B4-BE49-F238E27FC236}">
                  <a16:creationId xmlns:a16="http://schemas.microsoft.com/office/drawing/2014/main" id="{96D5B271-808A-53FD-7DA6-2EDA9B45ED95}"/>
                </a:ext>
              </a:extLst>
            </p:cNvPr>
            <p:cNvSpPr/>
            <p:nvPr/>
          </p:nvSpPr>
          <p:spPr bwMode="auto">
            <a:xfrm>
              <a:off x="4850642" y="1334746"/>
              <a:ext cx="7341358"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17" name="Graphic 16" descr="Mouse outline">
              <a:extLst>
                <a:ext uri="{FF2B5EF4-FFF2-40B4-BE49-F238E27FC236}">
                  <a16:creationId xmlns:a16="http://schemas.microsoft.com/office/drawing/2014/main" id="{CAA2C28E-934D-85C7-4423-81651C7C21D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8721" y="1470141"/>
              <a:ext cx="498955" cy="421859"/>
            </a:xfrm>
            <a:prstGeom prst="rect">
              <a:avLst/>
            </a:prstGeom>
          </p:spPr>
        </p:pic>
        <p:sp>
          <p:nvSpPr>
            <p:cNvPr id="6" name="Rectangle 5">
              <a:extLst>
                <a:ext uri="{FF2B5EF4-FFF2-40B4-BE49-F238E27FC236}">
                  <a16:creationId xmlns:a16="http://schemas.microsoft.com/office/drawing/2014/main" id="{7FCF85A6-A4FC-B546-265B-4B9DB98504C6}"/>
                </a:ext>
              </a:extLst>
            </p:cNvPr>
            <p:cNvSpPr/>
            <p:nvPr/>
          </p:nvSpPr>
          <p:spPr bwMode="auto">
            <a:xfrm rot="5400000">
              <a:off x="10353610" y="2533588"/>
              <a:ext cx="2172733" cy="189597"/>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
        <p:nvSpPr>
          <p:cNvPr id="20" name="Text Placeholder 2">
            <a:extLst>
              <a:ext uri="{FF2B5EF4-FFF2-40B4-BE49-F238E27FC236}">
                <a16:creationId xmlns:a16="http://schemas.microsoft.com/office/drawing/2014/main" id="{1BC3B50A-B9E4-4911-D044-4DDA5624B859}"/>
              </a:ext>
            </a:extLst>
          </p:cNvPr>
          <p:cNvSpPr txBox="1">
            <a:spLocks/>
          </p:cNvSpPr>
          <p:nvPr/>
        </p:nvSpPr>
        <p:spPr>
          <a:xfrm>
            <a:off x="313126" y="3858583"/>
            <a:ext cx="7610459" cy="223584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Steps</a:t>
            </a:r>
            <a:r>
              <a:rPr lang="en-US" sz="1800" dirty="0"/>
              <a:t>:</a:t>
            </a:r>
          </a:p>
          <a:p>
            <a:pPr marL="285750" indent="-285750">
              <a:buFont typeface="Arial" panose="020B0604020202020204" pitchFamily="34" charset="0"/>
              <a:buChar char="•"/>
            </a:pPr>
            <a:r>
              <a:rPr lang="en-US" sz="1800" dirty="0"/>
              <a:t>Open your program</a:t>
            </a:r>
          </a:p>
          <a:p>
            <a:pPr marL="285750" indent="-285750">
              <a:buFont typeface="Arial" panose="020B0604020202020204" pitchFamily="34" charset="0"/>
              <a:buChar char="•"/>
            </a:pPr>
            <a:r>
              <a:rPr lang="en-US" sz="1800" dirty="0"/>
              <a:t>On the top of the file – just below the program file name you’ll see</a:t>
            </a:r>
          </a:p>
          <a:p>
            <a:pPr marL="285750" indent="-285750">
              <a:buFont typeface="Arial" panose="020B0604020202020204" pitchFamily="34" charset="0"/>
              <a:buChar char="•"/>
            </a:pPr>
            <a:r>
              <a:rPr lang="en-US" sz="1800" dirty="0"/>
              <a:t>Workspace Name &gt; Folder  &gt; Program file name: { } Program: Name &gt; </a:t>
            </a:r>
            <a:r>
              <a:rPr lang="en-US" sz="1600" dirty="0" err="1"/>
              <a:t>CurrentCOBOLDIVISION</a:t>
            </a:r>
            <a:r>
              <a:rPr lang="en-US" sz="1800" dirty="0"/>
              <a:t>. &gt; Paragraph. &gt; Paragraph. &gt; etc.</a:t>
            </a:r>
          </a:p>
          <a:p>
            <a:endParaRPr lang="en-US" sz="500" dirty="0"/>
          </a:p>
          <a:p>
            <a:r>
              <a:rPr lang="en-US" sz="1800" dirty="0"/>
              <a:t>By clicking:</a:t>
            </a:r>
          </a:p>
          <a:p>
            <a:pPr marL="285750" indent="-285750">
              <a:buFont typeface="Arial" panose="020B0604020202020204" pitchFamily="34" charset="0"/>
              <a:buChar char="•"/>
            </a:pPr>
            <a:r>
              <a:rPr lang="en-US" sz="1600" dirty="0"/>
              <a:t>WORKING-STORAGE SECTION </a:t>
            </a:r>
            <a:r>
              <a:rPr lang="en-US" sz="1400" dirty="0"/>
              <a:t>you’ll get a list of variables in a drop down </a:t>
            </a:r>
          </a:p>
          <a:p>
            <a:pPr marL="285750" indent="-285750">
              <a:buFont typeface="Arial" panose="020B0604020202020204" pitchFamily="34" charset="0"/>
              <a:buChar char="•"/>
            </a:pPr>
            <a:r>
              <a:rPr lang="en-US" sz="1600" dirty="0"/>
              <a:t>PROCEDURE DIVISION </a:t>
            </a:r>
            <a:r>
              <a:rPr lang="en-US" sz="1400" dirty="0"/>
              <a:t>you’ll get a list of Paragraphs in the drop down </a:t>
            </a:r>
          </a:p>
        </p:txBody>
      </p:sp>
      <p:pic>
        <p:nvPicPr>
          <p:cNvPr id="23" name="Picture 22">
            <a:extLst>
              <a:ext uri="{FF2B5EF4-FFF2-40B4-BE49-F238E27FC236}">
                <a16:creationId xmlns:a16="http://schemas.microsoft.com/office/drawing/2014/main" id="{C49454C1-A160-630C-4C35-7F479246B88D}"/>
              </a:ext>
            </a:extLst>
          </p:cNvPr>
          <p:cNvPicPr>
            <a:picLocks noChangeAspect="1"/>
          </p:cNvPicPr>
          <p:nvPr/>
        </p:nvPicPr>
        <p:blipFill>
          <a:blip r:embed="rId5"/>
          <a:stretch>
            <a:fillRect/>
          </a:stretch>
        </p:blipFill>
        <p:spPr>
          <a:xfrm>
            <a:off x="8345541" y="3137335"/>
            <a:ext cx="3533333" cy="1228571"/>
          </a:xfrm>
          <a:prstGeom prst="rect">
            <a:avLst/>
          </a:prstGeom>
        </p:spPr>
      </p:pic>
      <p:pic>
        <p:nvPicPr>
          <p:cNvPr id="26" name="Picture 25">
            <a:extLst>
              <a:ext uri="{FF2B5EF4-FFF2-40B4-BE49-F238E27FC236}">
                <a16:creationId xmlns:a16="http://schemas.microsoft.com/office/drawing/2014/main" id="{F0BEB55B-15C6-7A03-793E-3E8BDC18F5C5}"/>
              </a:ext>
            </a:extLst>
          </p:cNvPr>
          <p:cNvPicPr>
            <a:picLocks noChangeAspect="1"/>
          </p:cNvPicPr>
          <p:nvPr/>
        </p:nvPicPr>
        <p:blipFill>
          <a:blip r:embed="rId6"/>
          <a:stretch>
            <a:fillRect/>
          </a:stretch>
        </p:blipFill>
        <p:spPr>
          <a:xfrm>
            <a:off x="9138785" y="4648068"/>
            <a:ext cx="3043690" cy="2235847"/>
          </a:xfrm>
          <a:prstGeom prst="rect">
            <a:avLst/>
          </a:prstGeom>
        </p:spPr>
      </p:pic>
      <p:pic>
        <p:nvPicPr>
          <p:cNvPr id="28" name="Picture 27">
            <a:extLst>
              <a:ext uri="{FF2B5EF4-FFF2-40B4-BE49-F238E27FC236}">
                <a16:creationId xmlns:a16="http://schemas.microsoft.com/office/drawing/2014/main" id="{351D722F-DF24-AC1B-DB0A-0E5B4F1DA347}"/>
              </a:ext>
            </a:extLst>
          </p:cNvPr>
          <p:cNvPicPr>
            <a:picLocks noChangeAspect="1"/>
          </p:cNvPicPr>
          <p:nvPr/>
        </p:nvPicPr>
        <p:blipFill>
          <a:blip r:embed="rId7"/>
          <a:stretch>
            <a:fillRect/>
          </a:stretch>
        </p:blipFill>
        <p:spPr>
          <a:xfrm>
            <a:off x="7347793" y="4827273"/>
            <a:ext cx="723810" cy="314286"/>
          </a:xfrm>
          <a:prstGeom prst="rect">
            <a:avLst/>
          </a:prstGeom>
        </p:spPr>
      </p:pic>
      <p:cxnSp>
        <p:nvCxnSpPr>
          <p:cNvPr id="3" name="Straight Arrow Connector 2">
            <a:extLst>
              <a:ext uri="{FF2B5EF4-FFF2-40B4-BE49-F238E27FC236}">
                <a16:creationId xmlns:a16="http://schemas.microsoft.com/office/drawing/2014/main" id="{66479D40-C788-3160-F25E-92AC68E95D03}"/>
              </a:ext>
            </a:extLst>
          </p:cNvPr>
          <p:cNvCxnSpPr/>
          <p:nvPr/>
        </p:nvCxnSpPr>
        <p:spPr bwMode="auto">
          <a:xfrm flipV="1">
            <a:off x="7757330" y="5141559"/>
            <a:ext cx="0" cy="770672"/>
          </a:xfrm>
          <a:prstGeom prst="straightConnector1">
            <a:avLst/>
          </a:prstGeom>
          <a:ln w="3175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10E4CD5-5B1C-2B5F-C31F-753AE2610D62}"/>
              </a:ext>
            </a:extLst>
          </p:cNvPr>
          <p:cNvSpPr txBox="1"/>
          <p:nvPr/>
        </p:nvSpPr>
        <p:spPr>
          <a:xfrm rot="16200000">
            <a:off x="8408099" y="5812518"/>
            <a:ext cx="1816602" cy="27331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1000" b="1" kern="0" dirty="0">
                <a:solidFill>
                  <a:schemeClr val="bg1"/>
                </a:solidFill>
                <a:effectLst>
                  <a:outerShdw blurRad="38100" dist="38100" dir="2700000" algn="tl">
                    <a:srgbClr val="000000">
                      <a:alpha val="43137"/>
                    </a:srgbClr>
                  </a:outerShdw>
                </a:effectLst>
                <a:ea typeface="+mj-ea"/>
                <a:cs typeface="+mj-cs"/>
                <a:sym typeface="IBM Plex Sans Light"/>
              </a:rPr>
              <a:t>WORKING-STORAGE Breadcrumbs</a:t>
            </a:r>
          </a:p>
        </p:txBody>
      </p:sp>
    </p:spTree>
    <p:extLst>
      <p:ext uri="{BB962C8B-B14F-4D97-AF65-F5344CB8AC3E}">
        <p14:creationId xmlns:p14="http://schemas.microsoft.com/office/powerpoint/2010/main" val="2745618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1DEF6-94B5-1523-1B30-A80B9E3E5E0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816978F-A6BE-2DCB-D630-13876B2CAD56}"/>
              </a:ext>
            </a:extLst>
          </p:cNvPr>
          <p:cNvPicPr>
            <a:picLocks noChangeAspect="1"/>
          </p:cNvPicPr>
          <p:nvPr/>
        </p:nvPicPr>
        <p:blipFill>
          <a:blip r:embed="rId3"/>
          <a:stretch>
            <a:fillRect/>
          </a:stretch>
        </p:blipFill>
        <p:spPr>
          <a:xfrm>
            <a:off x="3687170" y="0"/>
            <a:ext cx="3951303" cy="3525375"/>
          </a:xfrm>
          <a:prstGeom prst="rect">
            <a:avLst/>
          </a:prstGeom>
        </p:spPr>
      </p:pic>
      <p:sp>
        <p:nvSpPr>
          <p:cNvPr id="9" name="Title 8">
            <a:extLst>
              <a:ext uri="{FF2B5EF4-FFF2-40B4-BE49-F238E27FC236}">
                <a16:creationId xmlns:a16="http://schemas.microsoft.com/office/drawing/2014/main" id="{5959B43C-4433-65DF-5D96-39D5D4B52DAD}"/>
              </a:ext>
            </a:extLst>
          </p:cNvPr>
          <p:cNvSpPr>
            <a:spLocks noGrp="1"/>
          </p:cNvSpPr>
          <p:nvPr>
            <p:ph type="ctrTitle"/>
          </p:nvPr>
        </p:nvSpPr>
        <p:spPr>
          <a:xfrm>
            <a:off x="106680" y="199222"/>
            <a:ext cx="12085320" cy="694944"/>
          </a:xfrm>
        </p:spPr>
        <p:txBody>
          <a:bodyPr/>
          <a:lstStyle/>
          <a:p>
            <a:pPr algn="l"/>
            <a:r>
              <a:rPr lang="en-US" sz="3600" b="1" dirty="0"/>
              <a:t>Format Selection</a:t>
            </a:r>
          </a:p>
        </p:txBody>
      </p:sp>
      <p:sp>
        <p:nvSpPr>
          <p:cNvPr id="18" name="Text Placeholder 2">
            <a:extLst>
              <a:ext uri="{FF2B5EF4-FFF2-40B4-BE49-F238E27FC236}">
                <a16:creationId xmlns:a16="http://schemas.microsoft.com/office/drawing/2014/main" id="{3FB08797-1F75-FCAB-16EA-507EC4BE91F5}"/>
              </a:ext>
            </a:extLst>
          </p:cNvPr>
          <p:cNvSpPr txBox="1">
            <a:spLocks/>
          </p:cNvSpPr>
          <p:nvPr/>
        </p:nvSpPr>
        <p:spPr>
          <a:xfrm>
            <a:off x="159304" y="943623"/>
            <a:ext cx="3492354" cy="54941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dirty="0"/>
              <a:t>Occasionally you will run into a program where the </a:t>
            </a:r>
            <a:r>
              <a:rPr lang="en-US" sz="1400" b="1" dirty="0"/>
              <a:t>semantics</a:t>
            </a:r>
            <a:r>
              <a:rPr lang="en-US" sz="1400" dirty="0"/>
              <a:t> (runtime behavior) of the code is not represented well by the coding standards of the source file.</a:t>
            </a:r>
          </a:p>
          <a:p>
            <a:endParaRPr lang="en-US" sz="400" dirty="0"/>
          </a:p>
          <a:p>
            <a:r>
              <a:rPr lang="en-US" sz="1400" dirty="0"/>
              <a:t>Especially indentations and misplaced periods in COBOL.  This can be brutal if the program ABENDS and you have to sort a solution by 6:00 AM – before the real-time (online) systems come up (without the completed nightly batch updates)</a:t>
            </a:r>
          </a:p>
          <a:p>
            <a:endParaRPr lang="en-US" sz="1400" dirty="0"/>
          </a:p>
          <a:p>
            <a:endParaRPr lang="en-US" sz="400" dirty="0"/>
          </a:p>
          <a:p>
            <a:r>
              <a:rPr lang="en-US" sz="1400" dirty="0"/>
              <a:t>IDz (</a:t>
            </a:r>
            <a:r>
              <a:rPr lang="en-US" sz="1400" i="1" dirty="0"/>
              <a:t>Source Formatter</a:t>
            </a:r>
            <a:r>
              <a:rPr lang="en-US" sz="1400" dirty="0"/>
              <a:t>) and VS Code (</a:t>
            </a:r>
            <a:r>
              <a:rPr lang="en-US" sz="1400" i="1" dirty="0"/>
              <a:t>Format Selection</a:t>
            </a:r>
            <a:r>
              <a:rPr lang="en-US" sz="1400" dirty="0"/>
              <a:t>)  both provide tools that – if needed can be exceptionally helpful.</a:t>
            </a:r>
          </a:p>
          <a:p>
            <a:endParaRPr lang="en-US" sz="2400" dirty="0"/>
          </a:p>
        </p:txBody>
      </p:sp>
      <p:sp>
        <p:nvSpPr>
          <p:cNvPr id="22" name="Oval 21">
            <a:extLst>
              <a:ext uri="{FF2B5EF4-FFF2-40B4-BE49-F238E27FC236}">
                <a16:creationId xmlns:a16="http://schemas.microsoft.com/office/drawing/2014/main" id="{67EA4573-9FF4-9D48-7AC0-D9AB47A15571}"/>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8" name="Rectangle 7">
            <a:extLst>
              <a:ext uri="{FF2B5EF4-FFF2-40B4-BE49-F238E27FC236}">
                <a16:creationId xmlns:a16="http://schemas.microsoft.com/office/drawing/2014/main" id="{98ABC954-F624-5D41-9997-66F1E1D4F5E5}"/>
              </a:ext>
            </a:extLst>
          </p:cNvPr>
          <p:cNvSpPr/>
          <p:nvPr/>
        </p:nvSpPr>
        <p:spPr bwMode="auto">
          <a:xfrm>
            <a:off x="3990100" y="4488"/>
            <a:ext cx="1397212" cy="168490"/>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r>
              <a:rPr lang="en-US" sz="1400" dirty="0"/>
              <a:t>.</a:t>
            </a:r>
          </a:p>
        </p:txBody>
      </p:sp>
      <p:sp>
        <p:nvSpPr>
          <p:cNvPr id="15" name="Rectangle 14">
            <a:extLst>
              <a:ext uri="{FF2B5EF4-FFF2-40B4-BE49-F238E27FC236}">
                <a16:creationId xmlns:a16="http://schemas.microsoft.com/office/drawing/2014/main" id="{A85C069B-039B-4B8E-1FCD-43CB3F199FF4}"/>
              </a:ext>
            </a:extLst>
          </p:cNvPr>
          <p:cNvSpPr/>
          <p:nvPr/>
        </p:nvSpPr>
        <p:spPr bwMode="auto">
          <a:xfrm>
            <a:off x="5825739" y="2166280"/>
            <a:ext cx="1930497"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TextBox 12">
            <a:extLst>
              <a:ext uri="{FF2B5EF4-FFF2-40B4-BE49-F238E27FC236}">
                <a16:creationId xmlns:a16="http://schemas.microsoft.com/office/drawing/2014/main" id="{9A972EA5-CEC3-CF18-A366-E2C69C695807}"/>
              </a:ext>
            </a:extLst>
          </p:cNvPr>
          <p:cNvSpPr txBox="1"/>
          <p:nvPr/>
        </p:nvSpPr>
        <p:spPr>
          <a:xfrm>
            <a:off x="4914810" y="3512276"/>
            <a:ext cx="1242204"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r>
              <a:rPr lang="en-US" sz="2000" dirty="0"/>
              <a:t>Steps</a:t>
            </a:r>
            <a:endParaRPr lang="en-US" sz="1800" dirty="0"/>
          </a:p>
          <a:p>
            <a:pPr marL="342900" indent="-342900">
              <a:buFont typeface="Arial" panose="020B0604020202020204" pitchFamily="34" charset="0"/>
              <a:buChar char="•"/>
            </a:pPr>
            <a:r>
              <a:rPr lang="en-US" sz="1600" dirty="0"/>
              <a:t>Open the </a:t>
            </a:r>
            <a:r>
              <a:rPr lang="en-US" sz="1600" b="1" dirty="0"/>
              <a:t>View</a:t>
            </a:r>
            <a:r>
              <a:rPr lang="en-US" sz="1600" dirty="0"/>
              <a:t> menu</a:t>
            </a:r>
          </a:p>
          <a:p>
            <a:pPr marL="342900" indent="-342900">
              <a:buFont typeface="Arial" panose="020B0604020202020204" pitchFamily="34" charset="0"/>
              <a:buChar char="•"/>
            </a:pPr>
            <a:r>
              <a:rPr lang="en-US" sz="1600" dirty="0"/>
              <a:t>Select:</a:t>
            </a:r>
            <a:r>
              <a:rPr lang="en-US" sz="1600" b="1" dirty="0"/>
              <a:t> Format Selection</a:t>
            </a:r>
            <a:endParaRPr lang="en-US" sz="1600" dirty="0"/>
          </a:p>
        </p:txBody>
      </p:sp>
      <p:cxnSp>
        <p:nvCxnSpPr>
          <p:cNvPr id="16" name="Straight Arrow Connector 15">
            <a:extLst>
              <a:ext uri="{FF2B5EF4-FFF2-40B4-BE49-F238E27FC236}">
                <a16:creationId xmlns:a16="http://schemas.microsoft.com/office/drawing/2014/main" id="{12374E21-76AC-31A1-A9BC-FE7156333E77}"/>
              </a:ext>
            </a:extLst>
          </p:cNvPr>
          <p:cNvCxnSpPr>
            <a:cxnSpLocks/>
          </p:cNvCxnSpPr>
          <p:nvPr/>
        </p:nvCxnSpPr>
        <p:spPr bwMode="auto">
          <a:xfrm>
            <a:off x="6632223" y="2373554"/>
            <a:ext cx="0" cy="1426089"/>
          </a:xfrm>
          <a:prstGeom prst="straightConnector1">
            <a:avLst/>
          </a:prstGeom>
          <a:ln w="38100">
            <a:headEnd type="none" w="med" len="med"/>
            <a:tailEnd type="non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2EB3EA84-C7DD-236E-5A51-6D377602497B}"/>
              </a:ext>
            </a:extLst>
          </p:cNvPr>
          <p:cNvPicPr>
            <a:picLocks noChangeAspect="1"/>
          </p:cNvPicPr>
          <p:nvPr/>
        </p:nvPicPr>
        <p:blipFill>
          <a:blip r:embed="rId4"/>
          <a:stretch>
            <a:fillRect/>
          </a:stretch>
        </p:blipFill>
        <p:spPr>
          <a:xfrm>
            <a:off x="7591521" y="1539847"/>
            <a:ext cx="4600479" cy="5318153"/>
          </a:xfrm>
          <a:prstGeom prst="rect">
            <a:avLst/>
          </a:prstGeom>
        </p:spPr>
      </p:pic>
      <p:sp>
        <p:nvSpPr>
          <p:cNvPr id="6" name="Rectangle 5">
            <a:extLst>
              <a:ext uri="{FF2B5EF4-FFF2-40B4-BE49-F238E27FC236}">
                <a16:creationId xmlns:a16="http://schemas.microsoft.com/office/drawing/2014/main" id="{7227F5C2-3AD2-E6D1-E9EB-34121C326DB1}"/>
              </a:ext>
            </a:extLst>
          </p:cNvPr>
          <p:cNvSpPr/>
          <p:nvPr/>
        </p:nvSpPr>
        <p:spPr bwMode="auto">
          <a:xfrm>
            <a:off x="7582643" y="1514444"/>
            <a:ext cx="4600466" cy="5343556"/>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4" name="TextBox 13">
            <a:extLst>
              <a:ext uri="{FF2B5EF4-FFF2-40B4-BE49-F238E27FC236}">
                <a16:creationId xmlns:a16="http://schemas.microsoft.com/office/drawing/2014/main" id="{98D12B59-4C9B-4F3A-F448-3752BAC0A8F5}"/>
              </a:ext>
            </a:extLst>
          </p:cNvPr>
          <p:cNvSpPr txBox="1"/>
          <p:nvPr/>
        </p:nvSpPr>
        <p:spPr>
          <a:xfrm>
            <a:off x="159304" y="4300700"/>
            <a:ext cx="7296771" cy="22755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rtlCol="0">
            <a:noAutofit/>
          </a:bodyPr>
          <a:lstStyle/>
          <a:p>
            <a:r>
              <a:rPr lang="en-US" sz="1600" dirty="0"/>
              <a:t>Notes (to date):</a:t>
            </a:r>
          </a:p>
          <a:p>
            <a:pPr marL="285750" indent="-285750">
              <a:buFont typeface="Arial" panose="020B0604020202020204" pitchFamily="34" charset="0"/>
              <a:buChar char="•"/>
            </a:pPr>
            <a:r>
              <a:rPr lang="en-US" sz="1400" dirty="0"/>
              <a:t>Of the traditional 3GLs </a:t>
            </a:r>
            <a:r>
              <a:rPr lang="en-US" sz="1400" b="1" dirty="0"/>
              <a:t>only COBOL </a:t>
            </a:r>
            <a:r>
              <a:rPr lang="en-US" sz="1400" dirty="0"/>
              <a:t>(no Assembler or PL/I) can be formatted</a:t>
            </a:r>
          </a:p>
          <a:p>
            <a:pPr marL="285750" indent="-285750">
              <a:buFont typeface="Arial" panose="020B0604020202020204" pitchFamily="34" charset="0"/>
              <a:buChar char="•"/>
            </a:pPr>
            <a:r>
              <a:rPr lang="en-US" sz="1400" dirty="0"/>
              <a:t>While IDz allows liberal customization of formatting rules, VS Code does not</a:t>
            </a:r>
          </a:p>
          <a:p>
            <a:pPr marL="285750" indent="-285750">
              <a:buFont typeface="Arial" panose="020B0604020202020204" pitchFamily="34" charset="0"/>
              <a:buChar char="•"/>
            </a:pPr>
            <a:r>
              <a:rPr lang="en-US" sz="1400" dirty="0"/>
              <a:t>Java, C/C++, Python, et al can be formatted</a:t>
            </a:r>
          </a:p>
          <a:p>
            <a:pPr marL="285750" indent="-285750">
              <a:buFont typeface="Arial" panose="020B0604020202020204" pitchFamily="34" charset="0"/>
              <a:buChar char="•"/>
            </a:pPr>
            <a:r>
              <a:rPr lang="en-US" sz="1400" dirty="0"/>
              <a:t>C/C++ require Microsoft’s extension pack</a:t>
            </a:r>
          </a:p>
          <a:p>
            <a:pPr marL="285750" indent="-285750">
              <a:buFont typeface="Arial" panose="020B0604020202020204" pitchFamily="34" charset="0"/>
              <a:buChar char="•"/>
            </a:pPr>
            <a:r>
              <a:rPr lang="en-US" sz="1400" b="1" dirty="0"/>
              <a:t>Format Document </a:t>
            </a:r>
            <a:r>
              <a:rPr lang="en-US" sz="1400" dirty="0"/>
              <a:t>applies VS Code’s formatting rules to the entire program</a:t>
            </a:r>
          </a:p>
          <a:p>
            <a:pPr marL="285750" indent="-285750">
              <a:buFont typeface="Arial" panose="020B0604020202020204" pitchFamily="34" charset="0"/>
              <a:buChar char="•"/>
            </a:pPr>
            <a:r>
              <a:rPr lang="en-US" sz="1400" b="1" dirty="0"/>
              <a:t>Format Document with </a:t>
            </a:r>
            <a:r>
              <a:rPr lang="en-US" sz="1400" dirty="0"/>
              <a:t>allows you to select the Code Formatting rule set**</a:t>
            </a:r>
          </a:p>
          <a:p>
            <a:pPr marL="285750" indent="-285750">
              <a:buFont typeface="Arial" panose="020B0604020202020204" pitchFamily="34" charset="0"/>
              <a:buChar char="•"/>
            </a:pPr>
            <a:r>
              <a:rPr lang="en-US" sz="1400" b="1" dirty="0"/>
              <a:t>Refactoring – </a:t>
            </a:r>
            <a:r>
              <a:rPr lang="en-US" sz="1400" dirty="0"/>
              <a:t>as in IDz VS Code’s COBOL refactoring capabilities are limited. In fact, IDz’s refactoring tooling is (while limited) a step up from VS Code allowing you to</a:t>
            </a:r>
            <a:r>
              <a:rPr lang="en-US" sz="1600" dirty="0"/>
              <a:t> extract paragraphs, identify unused variables, etc.</a:t>
            </a:r>
          </a:p>
          <a:p>
            <a:pPr marL="285750" indent="-285750">
              <a:buFont typeface="Arial" panose="020B0604020202020204" pitchFamily="34" charset="0"/>
              <a:buChar char="•"/>
            </a:pPr>
            <a:r>
              <a:rPr lang="en-US" sz="1600" dirty="0"/>
              <a:t>** Note that COBOL source is limited</a:t>
            </a:r>
            <a:endParaRPr lang="en-US" sz="1400" dirty="0"/>
          </a:p>
        </p:txBody>
      </p:sp>
      <p:sp>
        <p:nvSpPr>
          <p:cNvPr id="4" name="Rectangle 3">
            <a:extLst>
              <a:ext uri="{FF2B5EF4-FFF2-40B4-BE49-F238E27FC236}">
                <a16:creationId xmlns:a16="http://schemas.microsoft.com/office/drawing/2014/main" id="{83A93EE3-2CBC-F5D2-6A1D-87471FDFEEDE}"/>
              </a:ext>
            </a:extLst>
          </p:cNvPr>
          <p:cNvSpPr/>
          <p:nvPr/>
        </p:nvSpPr>
        <p:spPr bwMode="auto">
          <a:xfrm rot="16200000">
            <a:off x="3266969" y="2582892"/>
            <a:ext cx="1377592" cy="388512"/>
          </a:xfrm>
          <a:prstGeom prst="rect">
            <a:avLst/>
          </a:prstGeom>
          <a:solidFill>
            <a:srgbClr val="E5F6FF">
              <a:alpha val="84000"/>
            </a:srgbClr>
          </a:solid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r>
              <a:rPr kumimoji="0" lang="en-US" sz="1400" b="1" i="0" u="none" strike="noStrike" cap="none" normalizeH="0" baseline="0" dirty="0">
                <a:ln>
                  <a:noFill/>
                </a:ln>
                <a:solidFill>
                  <a:schemeClr val="tx1"/>
                </a:solidFill>
                <a:effectLst/>
                <a:latin typeface="+mn-lt"/>
              </a:rPr>
              <a:t>FORMATER.cbl</a:t>
            </a:r>
          </a:p>
        </p:txBody>
      </p:sp>
      <p:sp>
        <p:nvSpPr>
          <p:cNvPr id="7" name="Rectangle 6">
            <a:extLst>
              <a:ext uri="{FF2B5EF4-FFF2-40B4-BE49-F238E27FC236}">
                <a16:creationId xmlns:a16="http://schemas.microsoft.com/office/drawing/2014/main" id="{FF5919B8-B026-EDD8-C2D1-47B679F8BCAC}"/>
              </a:ext>
            </a:extLst>
          </p:cNvPr>
          <p:cNvSpPr/>
          <p:nvPr/>
        </p:nvSpPr>
        <p:spPr bwMode="auto">
          <a:xfrm>
            <a:off x="8729817" y="6309008"/>
            <a:ext cx="3422951" cy="548992"/>
          </a:xfrm>
          <a:prstGeom prst="rect">
            <a:avLst/>
          </a:prstGeom>
          <a:solidFill>
            <a:srgbClr val="E5F6FF">
              <a:alpha val="70000"/>
            </a:srgbClr>
          </a:solid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 typeface="IBM Plex Sans Light"/>
              <a:buNone/>
              <a:tabLst/>
            </a:pPr>
            <a:r>
              <a:rPr kumimoji="0" lang="en-US" sz="1400" b="1" i="0" u="none" strike="noStrike" cap="none" normalizeH="0" baseline="0" dirty="0">
                <a:ln>
                  <a:noFill/>
                </a:ln>
                <a:solidFill>
                  <a:schemeClr val="tx1"/>
                </a:solidFill>
                <a:effectLst/>
                <a:latin typeface="+mn-lt"/>
              </a:rPr>
              <a:t>A paragraph of FORMATER.cbl after Format Selection</a:t>
            </a:r>
          </a:p>
        </p:txBody>
      </p:sp>
      <p:cxnSp>
        <p:nvCxnSpPr>
          <p:cNvPr id="12" name="Straight Arrow Connector 11">
            <a:extLst>
              <a:ext uri="{FF2B5EF4-FFF2-40B4-BE49-F238E27FC236}">
                <a16:creationId xmlns:a16="http://schemas.microsoft.com/office/drawing/2014/main" id="{66B9FF86-A19F-60D4-2889-150B3C2AF586}"/>
              </a:ext>
            </a:extLst>
          </p:cNvPr>
          <p:cNvCxnSpPr>
            <a:cxnSpLocks/>
          </p:cNvCxnSpPr>
          <p:nvPr/>
        </p:nvCxnSpPr>
        <p:spPr bwMode="auto">
          <a:xfrm>
            <a:off x="6622987" y="3785139"/>
            <a:ext cx="1124015" cy="0"/>
          </a:xfrm>
          <a:prstGeom prst="straightConnector1">
            <a:avLst/>
          </a:prstGeom>
          <a:ln w="3810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7BA9E6D-FA84-7581-AA64-4DF66C1E4072}"/>
              </a:ext>
            </a:extLst>
          </p:cNvPr>
          <p:cNvSpPr txBox="1"/>
          <p:nvPr/>
        </p:nvSpPr>
        <p:spPr>
          <a:xfrm>
            <a:off x="7844791" y="236410"/>
            <a:ext cx="4338318" cy="1315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rtlCol="0">
            <a:noAutofit/>
          </a:bodyPr>
          <a:lstStyle/>
          <a:p>
            <a:r>
              <a:rPr lang="en-US" sz="1400" dirty="0"/>
              <a:t>Finally, note that you can format a portion of your program code:</a:t>
            </a:r>
          </a:p>
          <a:p>
            <a:pPr marL="285750" indent="-285750">
              <a:buFont typeface="Arial" panose="020B0604020202020204" pitchFamily="34" charset="0"/>
              <a:buChar char="•"/>
            </a:pPr>
            <a:r>
              <a:rPr lang="en-US" sz="1200" dirty="0"/>
              <a:t>Paragraph, SECTION, etc.</a:t>
            </a:r>
          </a:p>
          <a:p>
            <a:pPr marL="285750" indent="-285750">
              <a:buFont typeface="Arial" panose="020B0604020202020204" pitchFamily="34" charset="0"/>
              <a:buChar char="•"/>
            </a:pPr>
            <a:r>
              <a:rPr lang="en-US" sz="1200" dirty="0"/>
              <a:t>The </a:t>
            </a:r>
            <a:r>
              <a:rPr lang="en-US" sz="1400" dirty="0"/>
              <a:t>entire program</a:t>
            </a:r>
          </a:p>
          <a:p>
            <a:r>
              <a:rPr lang="en-US" sz="1400" dirty="0"/>
              <a:t>Your choice in this matter should be given careful consideration</a:t>
            </a:r>
            <a:endParaRPr lang="en-US" sz="1200" dirty="0"/>
          </a:p>
        </p:txBody>
      </p:sp>
    </p:spTree>
    <p:extLst>
      <p:ext uri="{BB962C8B-B14F-4D97-AF65-F5344CB8AC3E}">
        <p14:creationId xmlns:p14="http://schemas.microsoft.com/office/powerpoint/2010/main" val="4106057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FAF04-3ECF-91AE-F4FD-556213F3959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B78A7D2-B421-6CC0-ED2C-492ADDB272DB}"/>
              </a:ext>
            </a:extLst>
          </p:cNvPr>
          <p:cNvSpPr>
            <a:spLocks noGrp="1"/>
          </p:cNvSpPr>
          <p:nvPr>
            <p:ph type="ctrTitle"/>
          </p:nvPr>
        </p:nvSpPr>
        <p:spPr>
          <a:xfrm>
            <a:off x="106680" y="72784"/>
            <a:ext cx="12085320" cy="694944"/>
          </a:xfrm>
        </p:spPr>
        <p:txBody>
          <a:bodyPr/>
          <a:lstStyle/>
          <a:p>
            <a:pPr algn="l"/>
            <a:r>
              <a:rPr lang="en-US" sz="2800" b="1" dirty="0"/>
              <a:t>Cut, Copy, Paste </a:t>
            </a:r>
            <a:r>
              <a:rPr lang="en-US" sz="2800" dirty="0"/>
              <a:t>– Text Manipulation “Primitives”</a:t>
            </a:r>
          </a:p>
        </p:txBody>
      </p:sp>
      <p:sp>
        <p:nvSpPr>
          <p:cNvPr id="18" name="Text Placeholder 2">
            <a:extLst>
              <a:ext uri="{FF2B5EF4-FFF2-40B4-BE49-F238E27FC236}">
                <a16:creationId xmlns:a16="http://schemas.microsoft.com/office/drawing/2014/main" id="{CCD541A9-D851-2C1F-F73A-A4B0DA9E9070}"/>
              </a:ext>
            </a:extLst>
          </p:cNvPr>
          <p:cNvSpPr txBox="1">
            <a:spLocks/>
          </p:cNvSpPr>
          <p:nvPr/>
        </p:nvSpPr>
        <p:spPr>
          <a:xfrm>
            <a:off x="106678" y="1291095"/>
            <a:ext cx="11900353" cy="54941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VS Code supports the standard Windows editing hot keys – but with a COBOL Twist</a:t>
            </a:r>
          </a:p>
          <a:p>
            <a:pPr marL="342900" indent="-342900">
              <a:buFont typeface="Arial" panose="020B0604020202020204" pitchFamily="34" charset="0"/>
              <a:buChar char="•"/>
            </a:pPr>
            <a:r>
              <a:rPr lang="en-US" sz="2000" b="1" dirty="0" err="1"/>
              <a:t>Ctrl+C</a:t>
            </a:r>
            <a:r>
              <a:rPr lang="en-US" sz="2000" b="1" dirty="0"/>
              <a:t> - </a:t>
            </a:r>
            <a:r>
              <a:rPr lang="en-US" sz="1800" dirty="0"/>
              <a:t>copies the entire line</a:t>
            </a:r>
            <a:endParaRPr lang="en-US" sz="2000" dirty="0"/>
          </a:p>
          <a:p>
            <a:pPr marL="342900" indent="-342900">
              <a:buFont typeface="Arial" panose="020B0604020202020204" pitchFamily="34" charset="0"/>
              <a:buChar char="•"/>
            </a:pPr>
            <a:r>
              <a:rPr lang="en-US" sz="2000" b="1" dirty="0" err="1"/>
              <a:t>Ctrl+X</a:t>
            </a:r>
            <a:r>
              <a:rPr lang="en-US" sz="2000" b="1" dirty="0"/>
              <a:t> - </a:t>
            </a:r>
            <a:r>
              <a:rPr lang="en-US" sz="1800" dirty="0"/>
              <a:t>cuts the entire line</a:t>
            </a:r>
            <a:endParaRPr lang="en-US" sz="2000" dirty="0"/>
          </a:p>
          <a:p>
            <a:pPr marL="342900" indent="-342900">
              <a:buFont typeface="Arial" panose="020B0604020202020204" pitchFamily="34" charset="0"/>
              <a:buChar char="•"/>
            </a:pPr>
            <a:r>
              <a:rPr lang="en-US" sz="2000" b="1" dirty="0"/>
              <a:t>Ctrl+V - </a:t>
            </a:r>
            <a:r>
              <a:rPr lang="en-US" sz="1800" dirty="0"/>
              <a:t>pastes the entire cut or copied text                                </a:t>
            </a:r>
            <a:r>
              <a:rPr lang="en-US" sz="2000" dirty="0"/>
              <a:t>at the cursor position</a:t>
            </a:r>
          </a:p>
          <a:p>
            <a:pPr marL="342900" indent="-342900">
              <a:buFont typeface="Arial" panose="020B0604020202020204" pitchFamily="34" charset="0"/>
              <a:buChar char="•"/>
            </a:pPr>
            <a:r>
              <a:rPr lang="en-US" sz="2000" b="1" dirty="0" err="1"/>
              <a:t>Ctrl+Z</a:t>
            </a:r>
            <a:r>
              <a:rPr lang="en-US" sz="2000" b="1" dirty="0"/>
              <a:t> - </a:t>
            </a:r>
            <a:r>
              <a:rPr lang="en-US" sz="1800" dirty="0"/>
              <a:t>undoes the previous operation</a:t>
            </a:r>
            <a:endParaRPr lang="en-US" sz="2000" dirty="0"/>
          </a:p>
          <a:p>
            <a:pPr marL="342900" indent="-342900">
              <a:buFont typeface="Arial" panose="020B0604020202020204" pitchFamily="34" charset="0"/>
              <a:buChar char="•"/>
            </a:pPr>
            <a:r>
              <a:rPr lang="en-US" sz="2000" b="1" dirty="0" err="1"/>
              <a:t>Shift+Home</a:t>
            </a:r>
            <a:r>
              <a:rPr lang="en-US" sz="2000" b="1" dirty="0"/>
              <a:t> - </a:t>
            </a:r>
            <a:r>
              <a:rPr lang="en-US" sz="1800" dirty="0"/>
              <a:t>selects text to the left of your cursor</a:t>
            </a:r>
            <a:endParaRPr lang="en-US" sz="2000" dirty="0"/>
          </a:p>
          <a:p>
            <a:pPr marL="342900" indent="-342900">
              <a:buFont typeface="Arial" panose="020B0604020202020204" pitchFamily="34" charset="0"/>
              <a:buChar char="•"/>
            </a:pPr>
            <a:r>
              <a:rPr lang="en-US" sz="2000" b="1" dirty="0"/>
              <a:t>Shift+End </a:t>
            </a:r>
            <a:r>
              <a:rPr lang="en-US" sz="1800" b="1" dirty="0"/>
              <a:t>– </a:t>
            </a:r>
            <a:r>
              <a:rPr lang="en-US" sz="1800" dirty="0"/>
              <a:t>selects text to the right of your cursor</a:t>
            </a:r>
          </a:p>
          <a:p>
            <a:endParaRPr lang="en-US" sz="1200" dirty="0"/>
          </a:p>
          <a:p>
            <a:endParaRPr lang="en-US" sz="1400" dirty="0"/>
          </a:p>
          <a:p>
            <a:endParaRPr lang="en-US" sz="1400" dirty="0"/>
          </a:p>
          <a:p>
            <a:endParaRPr lang="en-US" sz="1400" dirty="0"/>
          </a:p>
          <a:p>
            <a:endParaRPr lang="en-US" sz="2400" dirty="0"/>
          </a:p>
        </p:txBody>
      </p:sp>
      <p:sp>
        <p:nvSpPr>
          <p:cNvPr id="22" name="Oval 21">
            <a:extLst>
              <a:ext uri="{FF2B5EF4-FFF2-40B4-BE49-F238E27FC236}">
                <a16:creationId xmlns:a16="http://schemas.microsoft.com/office/drawing/2014/main" id="{3B596BA6-0BDC-C90D-A984-D04FC30C5896}"/>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TextBox 12">
            <a:extLst>
              <a:ext uri="{FF2B5EF4-FFF2-40B4-BE49-F238E27FC236}">
                <a16:creationId xmlns:a16="http://schemas.microsoft.com/office/drawing/2014/main" id="{E680BCC6-83BA-25F1-65C0-702AA8E6E092}"/>
              </a:ext>
            </a:extLst>
          </p:cNvPr>
          <p:cNvSpPr txBox="1"/>
          <p:nvPr/>
        </p:nvSpPr>
        <p:spPr>
          <a:xfrm>
            <a:off x="6315038" y="4605481"/>
            <a:ext cx="5691994"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r>
              <a:rPr lang="en-US" sz="2000" dirty="0"/>
              <a:t>Steps:</a:t>
            </a:r>
            <a:endParaRPr lang="en-US" sz="1800" dirty="0"/>
          </a:p>
          <a:p>
            <a:pPr marL="342900" indent="-342900">
              <a:buFont typeface="Arial" panose="020B0604020202020204" pitchFamily="34" charset="0"/>
              <a:buChar char="•"/>
            </a:pPr>
            <a:r>
              <a:rPr lang="en-US" sz="1600" dirty="0"/>
              <a:t>Swipe to select the existing code</a:t>
            </a:r>
          </a:p>
          <a:p>
            <a:pPr marL="342900" indent="-342900">
              <a:buFont typeface="Arial" panose="020B0604020202020204" pitchFamily="34" charset="0"/>
              <a:buChar char="•"/>
            </a:pPr>
            <a:r>
              <a:rPr lang="en-US" sz="1600" dirty="0"/>
              <a:t>Open the </a:t>
            </a:r>
            <a:r>
              <a:rPr lang="en-US" sz="1600" b="1" dirty="0"/>
              <a:t>Context Menu – </a:t>
            </a:r>
            <a:r>
              <a:rPr lang="en-US" sz="1600" dirty="0"/>
              <a:t>and</a:t>
            </a:r>
            <a:r>
              <a:rPr lang="en-US" sz="1600" b="1" dirty="0"/>
              <a:t> Cut </a:t>
            </a:r>
            <a:r>
              <a:rPr lang="en-US" sz="1600" dirty="0"/>
              <a:t>or</a:t>
            </a:r>
            <a:r>
              <a:rPr lang="en-US" sz="1600" b="1" dirty="0"/>
              <a:t> Copy </a:t>
            </a:r>
            <a:r>
              <a:rPr lang="en-US" sz="1600" dirty="0"/>
              <a:t>the lines</a:t>
            </a:r>
          </a:p>
          <a:p>
            <a:pPr marL="342900" indent="-342900">
              <a:buFont typeface="Arial" panose="020B0604020202020204" pitchFamily="34" charset="0"/>
              <a:buChar char="•"/>
            </a:pPr>
            <a:r>
              <a:rPr lang="en-US" sz="1600" dirty="0"/>
              <a:t>Navigate to the target area of the program and:</a:t>
            </a:r>
          </a:p>
          <a:p>
            <a:pPr marL="1257588" lvl="1" indent="-342900">
              <a:buFont typeface="Arial" panose="020B0604020202020204" pitchFamily="34" charset="0"/>
              <a:buChar char="•"/>
            </a:pPr>
            <a:r>
              <a:rPr lang="en-US" sz="1600" dirty="0"/>
              <a:t>Press </a:t>
            </a:r>
            <a:r>
              <a:rPr lang="en-US" sz="1600" b="1" dirty="0"/>
              <a:t>Ctrl+V</a:t>
            </a:r>
            <a:r>
              <a:rPr lang="en-US" sz="1600" dirty="0"/>
              <a:t> … or … use the Context Menu to paste</a:t>
            </a:r>
          </a:p>
        </p:txBody>
      </p:sp>
      <p:sp>
        <p:nvSpPr>
          <p:cNvPr id="14" name="TextBox 13">
            <a:extLst>
              <a:ext uri="{FF2B5EF4-FFF2-40B4-BE49-F238E27FC236}">
                <a16:creationId xmlns:a16="http://schemas.microsoft.com/office/drawing/2014/main" id="{D0AD38FA-58B6-B95A-ABCE-A4591C73077C}"/>
              </a:ext>
            </a:extLst>
          </p:cNvPr>
          <p:cNvSpPr txBox="1"/>
          <p:nvPr/>
        </p:nvSpPr>
        <p:spPr>
          <a:xfrm>
            <a:off x="102845" y="3830666"/>
            <a:ext cx="5691994" cy="21168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rtlCol="0">
            <a:noAutofit/>
          </a:bodyPr>
          <a:lstStyle/>
          <a:p>
            <a:r>
              <a:rPr lang="en-US" sz="2400" dirty="0"/>
              <a:t>Notes:</a:t>
            </a:r>
          </a:p>
          <a:p>
            <a:pPr marL="285750" indent="-285750">
              <a:buFont typeface="Arial" panose="020B0604020202020204" pitchFamily="34" charset="0"/>
              <a:buChar char="•"/>
            </a:pPr>
            <a:r>
              <a:rPr lang="en-US" sz="1600" dirty="0"/>
              <a:t>You do NOT have to select the entire line, in order copy or cut the entire line</a:t>
            </a:r>
          </a:p>
          <a:p>
            <a:pPr marL="285750" indent="-285750">
              <a:buFont typeface="Arial" panose="020B0604020202020204" pitchFamily="34" charset="0"/>
              <a:buChar char="•"/>
            </a:pPr>
            <a:r>
              <a:rPr lang="en-US" sz="1600" dirty="0"/>
              <a:t>VS Code does not “copy over” an existing area of code.        It adds the copy or cut lines one line above the line your put your cursor on for Paste</a:t>
            </a:r>
          </a:p>
          <a:p>
            <a:pPr marL="285750" indent="-285750">
              <a:buFont typeface="Arial" panose="020B0604020202020204" pitchFamily="34" charset="0"/>
              <a:buChar char="•"/>
            </a:pPr>
            <a:r>
              <a:rPr lang="en-US" sz="1600" dirty="0"/>
              <a:t>If you wish to Paste Over existing lines of text you’ll have to select the lines before hitting </a:t>
            </a:r>
            <a:r>
              <a:rPr lang="en-US" sz="1600" b="1" dirty="0"/>
              <a:t>Ctrl+V</a:t>
            </a:r>
          </a:p>
        </p:txBody>
      </p:sp>
      <p:pic>
        <p:nvPicPr>
          <p:cNvPr id="7" name="Picture 6">
            <a:extLst>
              <a:ext uri="{FF2B5EF4-FFF2-40B4-BE49-F238E27FC236}">
                <a16:creationId xmlns:a16="http://schemas.microsoft.com/office/drawing/2014/main" id="{E7101475-0435-7226-5A7A-25602D803F3B}"/>
              </a:ext>
            </a:extLst>
          </p:cNvPr>
          <p:cNvPicPr>
            <a:picLocks noChangeAspect="1"/>
          </p:cNvPicPr>
          <p:nvPr/>
        </p:nvPicPr>
        <p:blipFill>
          <a:blip r:embed="rId3"/>
          <a:stretch>
            <a:fillRect/>
          </a:stretch>
        </p:blipFill>
        <p:spPr>
          <a:xfrm>
            <a:off x="5791005" y="1720541"/>
            <a:ext cx="6133333" cy="2819048"/>
          </a:xfrm>
          <a:prstGeom prst="rect">
            <a:avLst/>
          </a:prstGeom>
        </p:spPr>
      </p:pic>
      <p:sp>
        <p:nvSpPr>
          <p:cNvPr id="15" name="Rectangle 14">
            <a:extLst>
              <a:ext uri="{FF2B5EF4-FFF2-40B4-BE49-F238E27FC236}">
                <a16:creationId xmlns:a16="http://schemas.microsoft.com/office/drawing/2014/main" id="{6A252A5C-AA41-BA76-6078-AA42DCBD05FB}"/>
              </a:ext>
            </a:extLst>
          </p:cNvPr>
          <p:cNvSpPr/>
          <p:nvPr/>
        </p:nvSpPr>
        <p:spPr bwMode="auto">
          <a:xfrm>
            <a:off x="9317510" y="3687189"/>
            <a:ext cx="2588355" cy="840938"/>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2852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3A8A8-26B8-4119-F0BA-3D2C83DFED9C}"/>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F76CA23-E3DE-E2E3-6D08-A615DCACE719}"/>
              </a:ext>
            </a:extLst>
          </p:cNvPr>
          <p:cNvSpPr>
            <a:spLocks noGrp="1"/>
          </p:cNvSpPr>
          <p:nvPr>
            <p:ph type="ctrTitle"/>
          </p:nvPr>
        </p:nvSpPr>
        <p:spPr>
          <a:xfrm>
            <a:off x="106680" y="72784"/>
            <a:ext cx="12085320" cy="694944"/>
          </a:xfrm>
        </p:spPr>
        <p:txBody>
          <a:bodyPr/>
          <a:lstStyle/>
          <a:p>
            <a:pPr algn="l"/>
            <a:r>
              <a:rPr lang="en-US" sz="2800" b="1" dirty="0"/>
              <a:t>VS Code Line Folding</a:t>
            </a:r>
            <a:endParaRPr lang="en-US" sz="2800" dirty="0"/>
          </a:p>
        </p:txBody>
      </p:sp>
      <p:sp>
        <p:nvSpPr>
          <p:cNvPr id="18" name="Text Placeholder 2">
            <a:extLst>
              <a:ext uri="{FF2B5EF4-FFF2-40B4-BE49-F238E27FC236}">
                <a16:creationId xmlns:a16="http://schemas.microsoft.com/office/drawing/2014/main" id="{2D557F24-9A4F-3A76-E80C-AE8CF25B54A7}"/>
              </a:ext>
            </a:extLst>
          </p:cNvPr>
          <p:cNvSpPr txBox="1">
            <a:spLocks/>
          </p:cNvSpPr>
          <p:nvPr/>
        </p:nvSpPr>
        <p:spPr>
          <a:xfrm>
            <a:off x="106678" y="1291095"/>
            <a:ext cx="6626631" cy="54941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Like the IDz graphical COBOL editor, VS Code supports </a:t>
            </a:r>
            <a:r>
              <a:rPr lang="en-US" sz="2000" b="1" dirty="0"/>
              <a:t>line folding </a:t>
            </a:r>
            <a:r>
              <a:rPr lang="en-US" sz="2000" dirty="0"/>
              <a:t>allowing you to focus your attention on the SECTIONS, paragraphs and/or COBOL statements that matter in your current workflow – without being distracted by the rest of the program text – especially lines that are in close proximity.</a:t>
            </a:r>
          </a:p>
          <a:p>
            <a:endParaRPr lang="en-US" sz="2000" dirty="0"/>
          </a:p>
          <a:p>
            <a:r>
              <a:rPr lang="en-US" sz="2000" dirty="0"/>
              <a:t>Besides the default line folding options, you can also create temporary </a:t>
            </a:r>
          </a:p>
          <a:p>
            <a:endParaRPr lang="en-US" sz="1100" dirty="0"/>
          </a:p>
          <a:p>
            <a:endParaRPr lang="en-US" sz="1200" dirty="0"/>
          </a:p>
          <a:p>
            <a:endParaRPr lang="en-US" sz="1200" dirty="0"/>
          </a:p>
          <a:p>
            <a:endParaRPr lang="en-US" sz="1200" dirty="0"/>
          </a:p>
          <a:p>
            <a:endParaRPr lang="en-US" sz="2000" dirty="0"/>
          </a:p>
        </p:txBody>
      </p:sp>
      <p:sp>
        <p:nvSpPr>
          <p:cNvPr id="22" name="Oval 21">
            <a:extLst>
              <a:ext uri="{FF2B5EF4-FFF2-40B4-BE49-F238E27FC236}">
                <a16:creationId xmlns:a16="http://schemas.microsoft.com/office/drawing/2014/main" id="{28E9E259-5DC1-57E3-A55C-A598DCE72AC0}"/>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10" name="Picture 9">
            <a:extLst>
              <a:ext uri="{FF2B5EF4-FFF2-40B4-BE49-F238E27FC236}">
                <a16:creationId xmlns:a16="http://schemas.microsoft.com/office/drawing/2014/main" id="{1D80F8A0-96B8-F7DF-2BE2-56EED817BE3D}"/>
              </a:ext>
            </a:extLst>
          </p:cNvPr>
          <p:cNvPicPr>
            <a:picLocks noChangeAspect="1"/>
          </p:cNvPicPr>
          <p:nvPr/>
        </p:nvPicPr>
        <p:blipFill>
          <a:blip r:embed="rId3"/>
          <a:stretch>
            <a:fillRect/>
          </a:stretch>
        </p:blipFill>
        <p:spPr>
          <a:xfrm>
            <a:off x="8642216" y="0"/>
            <a:ext cx="3248526" cy="6858000"/>
          </a:xfrm>
          <a:prstGeom prst="rect">
            <a:avLst/>
          </a:prstGeom>
        </p:spPr>
      </p:pic>
      <p:sp>
        <p:nvSpPr>
          <p:cNvPr id="4" name="Rectangle 3">
            <a:extLst>
              <a:ext uri="{FF2B5EF4-FFF2-40B4-BE49-F238E27FC236}">
                <a16:creationId xmlns:a16="http://schemas.microsoft.com/office/drawing/2014/main" id="{A1B8247F-3C1C-2A7F-42B3-F91E3BF9FEC7}"/>
              </a:ext>
            </a:extLst>
          </p:cNvPr>
          <p:cNvSpPr/>
          <p:nvPr/>
        </p:nvSpPr>
        <p:spPr bwMode="auto">
          <a:xfrm>
            <a:off x="8749577" y="26604"/>
            <a:ext cx="219456" cy="6712432"/>
          </a:xfrm>
          <a:prstGeom prst="rect">
            <a:avLst/>
          </a:prstGeom>
          <a:solidFill>
            <a:srgbClr val="E5F6FF">
              <a:alpha val="9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7" name="Text Placeholder 2">
            <a:extLst>
              <a:ext uri="{FF2B5EF4-FFF2-40B4-BE49-F238E27FC236}">
                <a16:creationId xmlns:a16="http://schemas.microsoft.com/office/drawing/2014/main" id="{7C77101E-6B7A-F91C-5BD9-9FADFA81BF86}"/>
              </a:ext>
            </a:extLst>
          </p:cNvPr>
          <p:cNvSpPr txBox="1">
            <a:spLocks/>
          </p:cNvSpPr>
          <p:nvPr/>
        </p:nvSpPr>
        <p:spPr>
          <a:xfrm>
            <a:off x="6820393" y="279713"/>
            <a:ext cx="1875503" cy="638894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algn="r"/>
            <a:r>
              <a:rPr lang="en-US" sz="1200" b="1" dirty="0"/>
              <a:t>DIVISION fold </a:t>
            </a:r>
            <a:r>
              <a:rPr lang="en-US" sz="1200" b="1" dirty="0">
                <a:sym typeface="Wingdings" panose="05000000000000000000" pitchFamily="2" charset="2"/>
              </a:rPr>
              <a:t></a:t>
            </a:r>
            <a:endParaRPr lang="en-US" sz="1200" b="1" dirty="0"/>
          </a:p>
          <a:p>
            <a:pPr algn="r"/>
            <a:endParaRPr lang="en-US" sz="2000" b="1" dirty="0"/>
          </a:p>
          <a:p>
            <a:pPr algn="r"/>
            <a:r>
              <a:rPr lang="en-US" sz="1200" b="1" dirty="0"/>
              <a:t>SECTION fold </a:t>
            </a:r>
            <a:r>
              <a:rPr lang="en-US" sz="1200" b="1" dirty="0">
                <a:sym typeface="Wingdings" panose="05000000000000000000" pitchFamily="2" charset="2"/>
              </a:rPr>
              <a:t></a:t>
            </a:r>
            <a:endParaRPr lang="en-US" sz="1200" b="1" dirty="0"/>
          </a:p>
          <a:p>
            <a:pPr algn="r"/>
            <a:endParaRPr lang="en-US" sz="1600" b="1" dirty="0"/>
          </a:p>
          <a:p>
            <a:pPr algn="r"/>
            <a:r>
              <a:rPr lang="en-US" sz="1200" b="1" dirty="0"/>
              <a:t>PARAGRAPH fold </a:t>
            </a:r>
            <a:r>
              <a:rPr lang="en-US" sz="1200" b="1" dirty="0">
                <a:sym typeface="Wingdings" panose="05000000000000000000" pitchFamily="2" charset="2"/>
              </a:rPr>
              <a:t></a:t>
            </a: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r>
              <a:rPr lang="en-US" sz="1200" b="1" dirty="0"/>
              <a:t>(IF) statement fold </a:t>
            </a:r>
            <a:r>
              <a:rPr lang="en-US" sz="1200" b="1" dirty="0">
                <a:sym typeface="Wingdings" panose="05000000000000000000" pitchFamily="2" charset="2"/>
              </a:rPr>
              <a:t></a:t>
            </a:r>
            <a:endParaRPr lang="en-US" sz="1200" b="1" dirty="0"/>
          </a:p>
        </p:txBody>
      </p:sp>
    </p:spTree>
    <p:extLst>
      <p:ext uri="{BB962C8B-B14F-4D97-AF65-F5344CB8AC3E}">
        <p14:creationId xmlns:p14="http://schemas.microsoft.com/office/powerpoint/2010/main" val="1698953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32E50-AE43-2D79-2534-C6E74667E6B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D1F74AE-8F66-58FC-B82A-B4AD648E9B36}"/>
              </a:ext>
            </a:extLst>
          </p:cNvPr>
          <p:cNvSpPr>
            <a:spLocks noGrp="1"/>
          </p:cNvSpPr>
          <p:nvPr>
            <p:ph type="ctrTitle"/>
          </p:nvPr>
        </p:nvSpPr>
        <p:spPr>
          <a:xfrm>
            <a:off x="106680" y="72784"/>
            <a:ext cx="12085320" cy="496559"/>
          </a:xfrm>
        </p:spPr>
        <p:txBody>
          <a:bodyPr/>
          <a:lstStyle/>
          <a:p>
            <a:pPr algn="l"/>
            <a:r>
              <a:rPr lang="en-US" sz="2800" b="1" dirty="0"/>
              <a:t>COBOL Numbering and Expanded Source Code – from the Context Menu</a:t>
            </a:r>
            <a:endParaRPr lang="en-US" sz="2800" dirty="0"/>
          </a:p>
        </p:txBody>
      </p:sp>
      <p:sp>
        <p:nvSpPr>
          <p:cNvPr id="18" name="Text Placeholder 2">
            <a:extLst>
              <a:ext uri="{FF2B5EF4-FFF2-40B4-BE49-F238E27FC236}">
                <a16:creationId xmlns:a16="http://schemas.microsoft.com/office/drawing/2014/main" id="{DD480E62-101B-EEBB-142F-2DFE72F09387}"/>
              </a:ext>
            </a:extLst>
          </p:cNvPr>
          <p:cNvSpPr txBox="1">
            <a:spLocks/>
          </p:cNvSpPr>
          <p:nvPr/>
        </p:nvSpPr>
        <p:spPr>
          <a:xfrm>
            <a:off x="106679" y="2216727"/>
            <a:ext cx="2848957" cy="456848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600" dirty="0"/>
              <a:t>The VS Code COBOL Editor provides:</a:t>
            </a:r>
          </a:p>
          <a:p>
            <a:pPr marL="285750" indent="-285750">
              <a:buFont typeface="Arial" panose="020B0604020202020204" pitchFamily="34" charset="0"/>
              <a:buChar char="•"/>
            </a:pPr>
            <a:r>
              <a:rPr lang="en-US" sz="1400" dirty="0"/>
              <a:t>An expanded read-only version of your code, containing Copy and Include statements brought inline</a:t>
            </a:r>
          </a:p>
          <a:p>
            <a:pPr marL="1200438" lvl="1" indent="-285750">
              <a:buFont typeface="Arial" panose="020B0604020202020204" pitchFamily="34" charset="0"/>
              <a:buChar char="•"/>
            </a:pPr>
            <a:r>
              <a:rPr lang="en-US" sz="1400" dirty="0"/>
              <a:t>Typically used for program analysis</a:t>
            </a:r>
          </a:p>
          <a:p>
            <a:pPr marL="285750" indent="-285750">
              <a:buFont typeface="Arial" panose="020B0604020202020204" pitchFamily="34" charset="0"/>
              <a:buChar char="•"/>
            </a:pPr>
            <a:r>
              <a:rPr lang="en-US" sz="1600" b="1" dirty="0"/>
              <a:t>Renumbering</a:t>
            </a:r>
            <a:r>
              <a:rPr lang="en-US" sz="1400" dirty="0"/>
              <a:t> your COBOL file’s sequential line numbers</a:t>
            </a:r>
          </a:p>
          <a:p>
            <a:pPr marL="1200438" lvl="1" indent="-285750">
              <a:buFont typeface="Arial" panose="020B0604020202020204" pitchFamily="34" charset="0"/>
              <a:buChar char="•"/>
            </a:pPr>
            <a:r>
              <a:rPr lang="en-US" sz="1400" dirty="0"/>
              <a:t>Adding 100 to each newly inserted line</a:t>
            </a:r>
          </a:p>
          <a:p>
            <a:pPr marL="285750" indent="-285750">
              <a:buFont typeface="Arial" panose="020B0604020202020204" pitchFamily="34" charset="0"/>
              <a:buChar char="•"/>
            </a:pPr>
            <a:r>
              <a:rPr lang="en-US" sz="1600" b="1" dirty="0"/>
              <a:t>Un-numbering</a:t>
            </a:r>
            <a:r>
              <a:rPr lang="en-US" sz="1400" dirty="0"/>
              <a:t> the sequential line numbers</a:t>
            </a:r>
            <a:endParaRPr lang="en-US" sz="1100" dirty="0"/>
          </a:p>
          <a:p>
            <a:endParaRPr lang="en-US" sz="1000" dirty="0"/>
          </a:p>
        </p:txBody>
      </p:sp>
      <p:sp>
        <p:nvSpPr>
          <p:cNvPr id="22" name="Oval 21">
            <a:extLst>
              <a:ext uri="{FF2B5EF4-FFF2-40B4-BE49-F238E27FC236}">
                <a16:creationId xmlns:a16="http://schemas.microsoft.com/office/drawing/2014/main" id="{56BBC3FF-C1A9-0F0E-7C4A-2FEA1DF131A5}"/>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16" name="Group 15">
            <a:extLst>
              <a:ext uri="{FF2B5EF4-FFF2-40B4-BE49-F238E27FC236}">
                <a16:creationId xmlns:a16="http://schemas.microsoft.com/office/drawing/2014/main" id="{A14B42F0-FD6B-4F01-C095-716A3DF8C67A}"/>
              </a:ext>
            </a:extLst>
          </p:cNvPr>
          <p:cNvGrpSpPr/>
          <p:nvPr/>
        </p:nvGrpSpPr>
        <p:grpSpPr>
          <a:xfrm>
            <a:off x="2952776" y="741879"/>
            <a:ext cx="9239223" cy="6116121"/>
            <a:chOff x="2952776" y="741879"/>
            <a:chExt cx="9239223" cy="6116121"/>
          </a:xfrm>
        </p:grpSpPr>
        <p:pic>
          <p:nvPicPr>
            <p:cNvPr id="5" name="Picture 4">
              <a:extLst>
                <a:ext uri="{FF2B5EF4-FFF2-40B4-BE49-F238E27FC236}">
                  <a16:creationId xmlns:a16="http://schemas.microsoft.com/office/drawing/2014/main" id="{CEC0CBFB-2D30-8ECD-1444-398A6A18244B}"/>
                </a:ext>
              </a:extLst>
            </p:cNvPr>
            <p:cNvPicPr>
              <a:picLocks noChangeAspect="1"/>
            </p:cNvPicPr>
            <p:nvPr/>
          </p:nvPicPr>
          <p:blipFill>
            <a:blip r:embed="rId3"/>
            <a:stretch>
              <a:fillRect/>
            </a:stretch>
          </p:blipFill>
          <p:spPr>
            <a:xfrm>
              <a:off x="2952776" y="741879"/>
              <a:ext cx="9239223" cy="5943600"/>
            </a:xfrm>
            <a:prstGeom prst="rect">
              <a:avLst/>
            </a:prstGeom>
          </p:spPr>
        </p:pic>
        <p:sp>
          <p:nvSpPr>
            <p:cNvPr id="4" name="Rectangle 3">
              <a:extLst>
                <a:ext uri="{FF2B5EF4-FFF2-40B4-BE49-F238E27FC236}">
                  <a16:creationId xmlns:a16="http://schemas.microsoft.com/office/drawing/2014/main" id="{3D29272A-C9ED-B8F9-A51B-F88DCAB5C2DC}"/>
                </a:ext>
              </a:extLst>
            </p:cNvPr>
            <p:cNvSpPr/>
            <p:nvPr/>
          </p:nvSpPr>
          <p:spPr bwMode="auto">
            <a:xfrm>
              <a:off x="3435465" y="1118573"/>
              <a:ext cx="406862" cy="5566905"/>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7" name="Rectangle 6">
              <a:extLst>
                <a:ext uri="{FF2B5EF4-FFF2-40B4-BE49-F238E27FC236}">
                  <a16:creationId xmlns:a16="http://schemas.microsoft.com/office/drawing/2014/main" id="{AA059E63-41A3-D4C7-B173-FA521CF2C6B0}"/>
                </a:ext>
              </a:extLst>
            </p:cNvPr>
            <p:cNvSpPr/>
            <p:nvPr/>
          </p:nvSpPr>
          <p:spPr bwMode="auto">
            <a:xfrm>
              <a:off x="8349675" y="1425370"/>
              <a:ext cx="406862" cy="5260107"/>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0" name="Rectangle 9">
              <a:extLst>
                <a:ext uri="{FF2B5EF4-FFF2-40B4-BE49-F238E27FC236}">
                  <a16:creationId xmlns:a16="http://schemas.microsoft.com/office/drawing/2014/main" id="{0543D026-9DCF-A23C-103F-8035D9069C2E}"/>
                </a:ext>
              </a:extLst>
            </p:cNvPr>
            <p:cNvSpPr/>
            <p:nvPr/>
          </p:nvSpPr>
          <p:spPr bwMode="auto">
            <a:xfrm>
              <a:off x="7942813" y="763839"/>
              <a:ext cx="1829260" cy="218186"/>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3" name="Picture 2">
              <a:extLst>
                <a:ext uri="{FF2B5EF4-FFF2-40B4-BE49-F238E27FC236}">
                  <a16:creationId xmlns:a16="http://schemas.microsoft.com/office/drawing/2014/main" id="{B243360E-B25D-4443-DB2F-D940749B996D}"/>
                </a:ext>
              </a:extLst>
            </p:cNvPr>
            <p:cNvPicPr>
              <a:picLocks noChangeAspect="1"/>
            </p:cNvPicPr>
            <p:nvPr/>
          </p:nvPicPr>
          <p:blipFill>
            <a:blip r:embed="rId4"/>
            <a:stretch>
              <a:fillRect/>
            </a:stretch>
          </p:blipFill>
          <p:spPr>
            <a:xfrm>
              <a:off x="6520509" y="2018581"/>
              <a:ext cx="1892047" cy="4839419"/>
            </a:xfrm>
            <a:prstGeom prst="rect">
              <a:avLst/>
            </a:prstGeom>
          </p:spPr>
        </p:pic>
        <p:sp>
          <p:nvSpPr>
            <p:cNvPr id="8" name="Rectangle 7">
              <a:extLst>
                <a:ext uri="{FF2B5EF4-FFF2-40B4-BE49-F238E27FC236}">
                  <a16:creationId xmlns:a16="http://schemas.microsoft.com/office/drawing/2014/main" id="{85634DC7-2E88-A515-BFCF-4DF44FAF8277}"/>
                </a:ext>
              </a:extLst>
            </p:cNvPr>
            <p:cNvSpPr/>
            <p:nvPr/>
          </p:nvSpPr>
          <p:spPr bwMode="auto">
            <a:xfrm>
              <a:off x="6529135" y="2018580"/>
              <a:ext cx="1829260" cy="4839419"/>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5" name="Rectangle 14">
              <a:extLst>
                <a:ext uri="{FF2B5EF4-FFF2-40B4-BE49-F238E27FC236}">
                  <a16:creationId xmlns:a16="http://schemas.microsoft.com/office/drawing/2014/main" id="{D39559AB-E1B3-8656-23F4-971D2AA50DA9}"/>
                </a:ext>
              </a:extLst>
            </p:cNvPr>
            <p:cNvSpPr/>
            <p:nvPr/>
          </p:nvSpPr>
          <p:spPr bwMode="auto">
            <a:xfrm>
              <a:off x="6528816" y="5747030"/>
              <a:ext cx="1829260" cy="512064"/>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Tree>
    <p:extLst>
      <p:ext uri="{BB962C8B-B14F-4D97-AF65-F5344CB8AC3E}">
        <p14:creationId xmlns:p14="http://schemas.microsoft.com/office/powerpoint/2010/main" val="1623798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E8BF6-B236-82F3-F9A1-E9F2A49CC65C}"/>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C436CC7-B939-FBA5-6285-818598AEF4E1}"/>
              </a:ext>
            </a:extLst>
          </p:cNvPr>
          <p:cNvSpPr>
            <a:spLocks noGrp="1"/>
          </p:cNvSpPr>
          <p:nvPr>
            <p:ph type="ctrTitle"/>
          </p:nvPr>
        </p:nvSpPr>
        <p:spPr>
          <a:xfrm>
            <a:off x="86073" y="-19058"/>
            <a:ext cx="12085320" cy="496559"/>
          </a:xfrm>
        </p:spPr>
        <p:txBody>
          <a:bodyPr/>
          <a:lstStyle/>
          <a:p>
            <a:pPr algn="l"/>
            <a:r>
              <a:rPr lang="en-US" sz="2800" dirty="0"/>
              <a:t>Explain </a:t>
            </a:r>
            <a:r>
              <a:rPr lang="en-US" sz="2800" b="1" dirty="0"/>
              <a:t>AND</a:t>
            </a:r>
            <a:r>
              <a:rPr lang="en-US" sz="2800" dirty="0"/>
              <a:t> Fix?</a:t>
            </a:r>
          </a:p>
        </p:txBody>
      </p:sp>
      <p:sp>
        <p:nvSpPr>
          <p:cNvPr id="18" name="Text Placeholder 2">
            <a:extLst>
              <a:ext uri="{FF2B5EF4-FFF2-40B4-BE49-F238E27FC236}">
                <a16:creationId xmlns:a16="http://schemas.microsoft.com/office/drawing/2014/main" id="{B2FEE14D-F79F-1B8A-7AA6-E4ABDA3457A7}"/>
              </a:ext>
            </a:extLst>
          </p:cNvPr>
          <p:cNvSpPr txBox="1">
            <a:spLocks/>
          </p:cNvSpPr>
          <p:nvPr/>
        </p:nvSpPr>
        <p:spPr>
          <a:xfrm>
            <a:off x="106680" y="646494"/>
            <a:ext cx="7605684" cy="456848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The A.I. integrated with Explain and VS Code goes a step further than merely analysis it can fix syntax errors as well.</a:t>
            </a:r>
          </a:p>
          <a:p>
            <a:pPr marL="285750" indent="-285750">
              <a:buFont typeface="Arial" panose="020B0604020202020204" pitchFamily="34" charset="0"/>
              <a:buChar char="•"/>
            </a:pPr>
            <a:r>
              <a:rPr lang="en-US" sz="1800" dirty="0"/>
              <a:t>Say your program has a syntax error  </a:t>
            </a:r>
          </a:p>
          <a:p>
            <a:pPr marL="285750" indent="-285750">
              <a:buFont typeface="Arial" panose="020B0604020202020204" pitchFamily="34" charset="0"/>
              <a:buChar char="•"/>
            </a:pPr>
            <a:r>
              <a:rPr lang="en-US" sz="1800" dirty="0"/>
              <a:t>You open the source – take a look at the Problems View                                   (in a new Terminal) – and absolutely – there it is</a:t>
            </a:r>
          </a:p>
          <a:p>
            <a:pPr marL="342900" indent="-342900">
              <a:buFont typeface="+mj-lt"/>
              <a:buAutoNum type="arabicPeriod"/>
            </a:pPr>
            <a:r>
              <a:rPr lang="en-US" sz="1800" b="1" dirty="0"/>
              <a:t>Select the statement with the syntax error </a:t>
            </a:r>
            <a:r>
              <a:rPr lang="en-US" sz="1800" dirty="0"/>
              <a:t>and from the Context Menu select: </a:t>
            </a:r>
            <a:r>
              <a:rPr lang="en-US" sz="1800" b="1" dirty="0"/>
              <a:t>Explain</a:t>
            </a:r>
          </a:p>
          <a:p>
            <a:pPr marL="342900" indent="-342900">
              <a:buFont typeface="+mj-lt"/>
              <a:buAutoNum type="arabicPeriod"/>
            </a:pPr>
            <a:r>
              <a:rPr lang="en-US" sz="1800" dirty="0"/>
              <a:t>Which will open a </a:t>
            </a:r>
            <a:r>
              <a:rPr lang="en-US" sz="1800" b="1" dirty="0"/>
              <a:t>Chat View </a:t>
            </a:r>
            <a:r>
              <a:rPr lang="en-US" sz="1800" dirty="0"/>
              <a:t>and tell you what is wrong. Which may be all you need at this point, but try one more thing…</a:t>
            </a:r>
          </a:p>
          <a:p>
            <a:pPr marL="342900" indent="-342900">
              <a:buFont typeface="+mj-lt"/>
              <a:buAutoNum type="arabicPeriod"/>
            </a:pPr>
            <a:r>
              <a:rPr lang="en-US" sz="1800" dirty="0"/>
              <a:t>From the bottom of the Chat type: </a:t>
            </a:r>
            <a:r>
              <a:rPr lang="en-US" sz="1800" b="1" dirty="0"/>
              <a:t>Fix this problem</a:t>
            </a:r>
          </a:p>
          <a:p>
            <a:pPr marL="342900" indent="-342900">
              <a:buFont typeface="+mj-lt"/>
              <a:buAutoNum type="arabicPeriod"/>
            </a:pPr>
            <a:r>
              <a:rPr lang="en-US" sz="1800" b="1" dirty="0"/>
              <a:t>Press Enter </a:t>
            </a:r>
            <a:r>
              <a:rPr lang="en-US" sz="1800" dirty="0"/>
              <a:t>and you will get a source code comparison with the syntax problem solved</a:t>
            </a:r>
          </a:p>
        </p:txBody>
      </p:sp>
      <p:sp>
        <p:nvSpPr>
          <p:cNvPr id="15" name="Rectangle 14">
            <a:extLst>
              <a:ext uri="{FF2B5EF4-FFF2-40B4-BE49-F238E27FC236}">
                <a16:creationId xmlns:a16="http://schemas.microsoft.com/office/drawing/2014/main" id="{5BE235ED-CB7C-DCA9-5558-12E9E5796349}"/>
              </a:ext>
            </a:extLst>
          </p:cNvPr>
          <p:cNvSpPr/>
          <p:nvPr/>
        </p:nvSpPr>
        <p:spPr bwMode="auto">
          <a:xfrm>
            <a:off x="6528817" y="5747030"/>
            <a:ext cx="1829260" cy="512064"/>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6" name="Picture 5">
            <a:extLst>
              <a:ext uri="{FF2B5EF4-FFF2-40B4-BE49-F238E27FC236}">
                <a16:creationId xmlns:a16="http://schemas.microsoft.com/office/drawing/2014/main" id="{86F97E5B-E5E4-FC7B-75E2-A07D881F1109}"/>
              </a:ext>
            </a:extLst>
          </p:cNvPr>
          <p:cNvPicPr>
            <a:picLocks noChangeAspect="1"/>
          </p:cNvPicPr>
          <p:nvPr/>
        </p:nvPicPr>
        <p:blipFill>
          <a:blip r:embed="rId3"/>
          <a:stretch>
            <a:fillRect/>
          </a:stretch>
        </p:blipFill>
        <p:spPr>
          <a:xfrm>
            <a:off x="7586715" y="0"/>
            <a:ext cx="4605285" cy="3278909"/>
          </a:xfrm>
          <a:prstGeom prst="rect">
            <a:avLst/>
          </a:prstGeom>
        </p:spPr>
      </p:pic>
      <p:sp>
        <p:nvSpPr>
          <p:cNvPr id="11" name="Arrow: Right 10">
            <a:extLst>
              <a:ext uri="{FF2B5EF4-FFF2-40B4-BE49-F238E27FC236}">
                <a16:creationId xmlns:a16="http://schemas.microsoft.com/office/drawing/2014/main" id="{16BE308D-EB98-B584-5AC7-B9A8486A6E12}"/>
              </a:ext>
            </a:extLst>
          </p:cNvPr>
          <p:cNvSpPr/>
          <p:nvPr/>
        </p:nvSpPr>
        <p:spPr bwMode="auto">
          <a:xfrm rot="20857923" flipV="1">
            <a:off x="5410822" y="1616594"/>
            <a:ext cx="3464767" cy="45719"/>
          </a:xfrm>
          <a:prstGeom prst="rightArrow">
            <a:avLst/>
          </a:prstGeom>
          <a:no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23" name="Group 22">
            <a:extLst>
              <a:ext uri="{FF2B5EF4-FFF2-40B4-BE49-F238E27FC236}">
                <a16:creationId xmlns:a16="http://schemas.microsoft.com/office/drawing/2014/main" id="{A36DAD3A-9203-B69D-2637-FE7623C6CA58}"/>
              </a:ext>
            </a:extLst>
          </p:cNvPr>
          <p:cNvGrpSpPr/>
          <p:nvPr/>
        </p:nvGrpSpPr>
        <p:grpSpPr>
          <a:xfrm>
            <a:off x="10236428" y="1046151"/>
            <a:ext cx="1934965" cy="4839419"/>
            <a:chOff x="10236428" y="907611"/>
            <a:chExt cx="1934965" cy="4839419"/>
          </a:xfrm>
        </p:grpSpPr>
        <p:pic>
          <p:nvPicPr>
            <p:cNvPr id="3" name="Picture 2">
              <a:extLst>
                <a:ext uri="{FF2B5EF4-FFF2-40B4-BE49-F238E27FC236}">
                  <a16:creationId xmlns:a16="http://schemas.microsoft.com/office/drawing/2014/main" id="{148077AA-7CEA-8EC8-68FE-D01CC31D1879}"/>
                </a:ext>
              </a:extLst>
            </p:cNvPr>
            <p:cNvPicPr>
              <a:picLocks noChangeAspect="1"/>
            </p:cNvPicPr>
            <p:nvPr/>
          </p:nvPicPr>
          <p:blipFill>
            <a:blip r:embed="rId4"/>
            <a:stretch>
              <a:fillRect/>
            </a:stretch>
          </p:blipFill>
          <p:spPr>
            <a:xfrm>
              <a:off x="10236428" y="907611"/>
              <a:ext cx="1892047" cy="4839419"/>
            </a:xfrm>
            <a:prstGeom prst="rect">
              <a:avLst/>
            </a:prstGeom>
          </p:spPr>
        </p:pic>
        <p:sp>
          <p:nvSpPr>
            <p:cNvPr id="8" name="Rectangle 7">
              <a:extLst>
                <a:ext uri="{FF2B5EF4-FFF2-40B4-BE49-F238E27FC236}">
                  <a16:creationId xmlns:a16="http://schemas.microsoft.com/office/drawing/2014/main" id="{BD3294D0-9D34-2C25-C26F-84CAD9DEE82E}"/>
                </a:ext>
              </a:extLst>
            </p:cNvPr>
            <p:cNvSpPr/>
            <p:nvPr/>
          </p:nvSpPr>
          <p:spPr bwMode="auto">
            <a:xfrm>
              <a:off x="10242009" y="2304472"/>
              <a:ext cx="1929384" cy="212714"/>
            </a:xfrm>
            <a:prstGeom prst="rect">
              <a:avLst/>
            </a:prstGeom>
            <a:solidFill>
              <a:srgbClr val="E5F6FF">
                <a:alpha val="9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pic>
        <p:nvPicPr>
          <p:cNvPr id="17" name="Picture 16">
            <a:extLst>
              <a:ext uri="{FF2B5EF4-FFF2-40B4-BE49-F238E27FC236}">
                <a16:creationId xmlns:a16="http://schemas.microsoft.com/office/drawing/2014/main" id="{ABDF7D0C-A743-AAC6-398C-DDC3D2CD56DA}"/>
              </a:ext>
            </a:extLst>
          </p:cNvPr>
          <p:cNvPicPr>
            <a:picLocks noChangeAspect="1"/>
          </p:cNvPicPr>
          <p:nvPr/>
        </p:nvPicPr>
        <p:blipFill>
          <a:blip r:embed="rId5"/>
          <a:stretch>
            <a:fillRect/>
          </a:stretch>
        </p:blipFill>
        <p:spPr>
          <a:xfrm>
            <a:off x="475942" y="4078465"/>
            <a:ext cx="5652791" cy="1905084"/>
          </a:xfrm>
          <a:prstGeom prst="rect">
            <a:avLst/>
          </a:prstGeom>
        </p:spPr>
      </p:pic>
      <p:grpSp>
        <p:nvGrpSpPr>
          <p:cNvPr id="21" name="Group 20">
            <a:extLst>
              <a:ext uri="{FF2B5EF4-FFF2-40B4-BE49-F238E27FC236}">
                <a16:creationId xmlns:a16="http://schemas.microsoft.com/office/drawing/2014/main" id="{2188E187-5F9F-CE8E-7A53-277EA616988C}"/>
              </a:ext>
            </a:extLst>
          </p:cNvPr>
          <p:cNvGrpSpPr/>
          <p:nvPr/>
        </p:nvGrpSpPr>
        <p:grpSpPr>
          <a:xfrm>
            <a:off x="8940799" y="5811849"/>
            <a:ext cx="3251201" cy="1048356"/>
            <a:chOff x="5736301" y="3000428"/>
            <a:chExt cx="3238095" cy="857143"/>
          </a:xfrm>
        </p:grpSpPr>
        <p:pic>
          <p:nvPicPr>
            <p:cNvPr id="13" name="Picture 12">
              <a:extLst>
                <a:ext uri="{FF2B5EF4-FFF2-40B4-BE49-F238E27FC236}">
                  <a16:creationId xmlns:a16="http://schemas.microsoft.com/office/drawing/2014/main" id="{5018764E-62BA-2C38-6F0F-2B7B6FE5179F}"/>
                </a:ext>
              </a:extLst>
            </p:cNvPr>
            <p:cNvPicPr>
              <a:picLocks noChangeAspect="1"/>
            </p:cNvPicPr>
            <p:nvPr/>
          </p:nvPicPr>
          <p:blipFill>
            <a:blip r:embed="rId6"/>
            <a:stretch>
              <a:fillRect/>
            </a:stretch>
          </p:blipFill>
          <p:spPr>
            <a:xfrm>
              <a:off x="5736301" y="3000428"/>
              <a:ext cx="3238095" cy="857143"/>
            </a:xfrm>
            <a:prstGeom prst="rect">
              <a:avLst/>
            </a:prstGeom>
          </p:spPr>
        </p:pic>
        <p:sp>
          <p:nvSpPr>
            <p:cNvPr id="20" name="Rectangle 19">
              <a:extLst>
                <a:ext uri="{FF2B5EF4-FFF2-40B4-BE49-F238E27FC236}">
                  <a16:creationId xmlns:a16="http://schemas.microsoft.com/office/drawing/2014/main" id="{DCD607C0-8102-565E-8BF6-3DBA45B426B6}"/>
                </a:ext>
              </a:extLst>
            </p:cNvPr>
            <p:cNvSpPr/>
            <p:nvPr/>
          </p:nvSpPr>
          <p:spPr bwMode="auto">
            <a:xfrm>
              <a:off x="5782980" y="3308209"/>
              <a:ext cx="876438" cy="210846"/>
            </a:xfrm>
            <a:prstGeom prst="rect">
              <a:avLst/>
            </a:prstGeom>
            <a:solidFill>
              <a:srgbClr val="E5F6FF">
                <a:alpha val="9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
        <p:nvSpPr>
          <p:cNvPr id="24" name="TextBox 23">
            <a:extLst>
              <a:ext uri="{FF2B5EF4-FFF2-40B4-BE49-F238E27FC236}">
                <a16:creationId xmlns:a16="http://schemas.microsoft.com/office/drawing/2014/main" id="{664A1C89-55D5-4103-837B-77261E19A779}"/>
              </a:ext>
            </a:extLst>
          </p:cNvPr>
          <p:cNvSpPr txBox="1"/>
          <p:nvPr/>
        </p:nvSpPr>
        <p:spPr>
          <a:xfrm>
            <a:off x="9852949" y="2662517"/>
            <a:ext cx="469974" cy="609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3200" b="1" kern="0" dirty="0">
                <a:solidFill>
                  <a:schemeClr val="bg1"/>
                </a:solidFill>
                <a:ea typeface="+mj-ea"/>
                <a:cs typeface="+mj-cs"/>
                <a:sym typeface="IBM Plex Sans Light"/>
              </a:rPr>
              <a:t>1.</a:t>
            </a:r>
          </a:p>
        </p:txBody>
      </p:sp>
      <p:sp>
        <p:nvSpPr>
          <p:cNvPr id="26" name="TextBox 25">
            <a:extLst>
              <a:ext uri="{FF2B5EF4-FFF2-40B4-BE49-F238E27FC236}">
                <a16:creationId xmlns:a16="http://schemas.microsoft.com/office/drawing/2014/main" id="{406851B5-8F28-F5C6-21EC-E50487680FA2}"/>
              </a:ext>
            </a:extLst>
          </p:cNvPr>
          <p:cNvSpPr txBox="1"/>
          <p:nvPr/>
        </p:nvSpPr>
        <p:spPr>
          <a:xfrm>
            <a:off x="9951464" y="6068087"/>
            <a:ext cx="469974" cy="609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3200" b="1" kern="0" dirty="0">
                <a:solidFill>
                  <a:schemeClr val="bg1"/>
                </a:solidFill>
                <a:ea typeface="+mj-ea"/>
                <a:cs typeface="+mj-cs"/>
                <a:sym typeface="IBM Plex Sans Light"/>
              </a:rPr>
              <a:t>3.</a:t>
            </a:r>
          </a:p>
        </p:txBody>
      </p:sp>
      <p:sp>
        <p:nvSpPr>
          <p:cNvPr id="28" name="TextBox 27">
            <a:extLst>
              <a:ext uri="{FF2B5EF4-FFF2-40B4-BE49-F238E27FC236}">
                <a16:creationId xmlns:a16="http://schemas.microsoft.com/office/drawing/2014/main" id="{3E9C6393-C182-14E4-7E61-D2ABC8373E13}"/>
              </a:ext>
            </a:extLst>
          </p:cNvPr>
          <p:cNvSpPr txBox="1"/>
          <p:nvPr/>
        </p:nvSpPr>
        <p:spPr>
          <a:xfrm>
            <a:off x="5680218" y="5079176"/>
            <a:ext cx="469974" cy="609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3200" b="1" kern="0" dirty="0">
                <a:solidFill>
                  <a:schemeClr val="bg1"/>
                </a:solidFill>
                <a:ea typeface="+mj-ea"/>
                <a:cs typeface="+mj-cs"/>
                <a:sym typeface="IBM Plex Sans Light"/>
              </a:rPr>
              <a:t>4.</a:t>
            </a:r>
          </a:p>
        </p:txBody>
      </p:sp>
    </p:spTree>
    <p:extLst>
      <p:ext uri="{BB962C8B-B14F-4D97-AF65-F5344CB8AC3E}">
        <p14:creationId xmlns:p14="http://schemas.microsoft.com/office/powerpoint/2010/main" val="1738500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A0665-290B-6836-CDD1-43571F17C04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2F1D7FD-D500-FC5A-3696-08F518D68952}"/>
              </a:ext>
            </a:extLst>
          </p:cNvPr>
          <p:cNvSpPr>
            <a:spLocks noGrp="1"/>
          </p:cNvSpPr>
          <p:nvPr>
            <p:ph type="ctrTitle"/>
          </p:nvPr>
        </p:nvSpPr>
        <p:spPr>
          <a:xfrm>
            <a:off x="106680" y="72784"/>
            <a:ext cx="12085320" cy="694944"/>
          </a:xfrm>
        </p:spPr>
        <p:txBody>
          <a:bodyPr/>
          <a:lstStyle/>
          <a:p>
            <a:pPr algn="l"/>
            <a:r>
              <a:rPr lang="en-US" sz="3200" b="1" dirty="0"/>
              <a:t>VS Code Hot Keys </a:t>
            </a:r>
            <a:r>
              <a:rPr lang="en-US" sz="2800" dirty="0"/>
              <a:t>– For accelerating your coding</a:t>
            </a:r>
          </a:p>
        </p:txBody>
      </p:sp>
      <p:sp>
        <p:nvSpPr>
          <p:cNvPr id="18" name="Text Placeholder 2">
            <a:extLst>
              <a:ext uri="{FF2B5EF4-FFF2-40B4-BE49-F238E27FC236}">
                <a16:creationId xmlns:a16="http://schemas.microsoft.com/office/drawing/2014/main" id="{33137D04-3F4C-61EE-84E7-DBD39D743C65}"/>
              </a:ext>
            </a:extLst>
          </p:cNvPr>
          <p:cNvSpPr txBox="1">
            <a:spLocks/>
          </p:cNvSpPr>
          <p:nvPr/>
        </p:nvSpPr>
        <p:spPr>
          <a:xfrm>
            <a:off x="55415" y="986300"/>
            <a:ext cx="12085319" cy="5494121"/>
          </a:xfrm>
          <a:effectLst>
            <a:innerShdw blurRad="63500" dist="50800" dir="18900000">
              <a:prstClr val="black">
                <a:alpha val="77000"/>
              </a:prstClr>
            </a:innerShdw>
          </a:effectLst>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200" dirty="0"/>
              <a:t>The VS Code Editor provides many hot key combinations that – with practice – can accelerate your development productivity. They do so by combining multiple keystrokes into a single editing action:</a:t>
            </a:r>
          </a:p>
          <a:p>
            <a:endParaRPr lang="en-US" sz="600" dirty="0"/>
          </a:p>
          <a:p>
            <a:pPr marL="342900" indent="-342900">
              <a:buFont typeface="Arial" panose="020B0604020202020204" pitchFamily="34" charset="0"/>
              <a:buChar char="•"/>
            </a:pPr>
            <a:r>
              <a:rPr lang="en-US" sz="2000" b="1" dirty="0" err="1"/>
              <a:t>Shift+Alt+Down</a:t>
            </a:r>
            <a:r>
              <a:rPr lang="en-US" sz="2000" b="1" dirty="0"/>
              <a:t> </a:t>
            </a:r>
            <a:r>
              <a:rPr lang="en-US" sz="2000" dirty="0"/>
              <a:t>or</a:t>
            </a:r>
            <a:r>
              <a:rPr lang="en-US" sz="2000" b="1" dirty="0"/>
              <a:t> </a:t>
            </a:r>
            <a:r>
              <a:rPr lang="en-US" sz="1800" b="1" dirty="0" err="1"/>
              <a:t>Shift+Alt+Up</a:t>
            </a:r>
            <a:r>
              <a:rPr lang="en-US" sz="1800" b="1" dirty="0"/>
              <a:t> - </a:t>
            </a:r>
            <a:r>
              <a:rPr lang="en-US" sz="1800" dirty="0"/>
              <a:t>copies the entire line down or up one line</a:t>
            </a:r>
            <a:endParaRPr lang="en-US" sz="2000" dirty="0"/>
          </a:p>
          <a:p>
            <a:pPr marL="342900" indent="-342900">
              <a:buFont typeface="Arial" panose="020B0604020202020204" pitchFamily="34" charset="0"/>
              <a:buChar char="•"/>
            </a:pPr>
            <a:r>
              <a:rPr lang="en-US" sz="2000" b="1" dirty="0" err="1"/>
              <a:t>Alt+Down</a:t>
            </a:r>
            <a:r>
              <a:rPr lang="en-US" sz="2000" b="1" dirty="0"/>
              <a:t> </a:t>
            </a:r>
            <a:r>
              <a:rPr lang="en-US" sz="2000" dirty="0"/>
              <a:t>or</a:t>
            </a:r>
            <a:r>
              <a:rPr lang="en-US" sz="2000" b="1" dirty="0"/>
              <a:t> Alt+Up - </a:t>
            </a:r>
            <a:r>
              <a:rPr lang="en-US" sz="1800" dirty="0"/>
              <a:t>moves the entire line one line down or up in your source file</a:t>
            </a:r>
            <a:endParaRPr lang="en-US" sz="1800" b="1" dirty="0"/>
          </a:p>
          <a:p>
            <a:pPr marL="342900" indent="-342900">
              <a:buFont typeface="Arial" panose="020B0604020202020204" pitchFamily="34" charset="0"/>
              <a:buChar char="•"/>
            </a:pPr>
            <a:r>
              <a:rPr lang="en-US" sz="2000" b="1" dirty="0" err="1"/>
              <a:t>Ctrl+Shift+Up</a:t>
            </a:r>
            <a:r>
              <a:rPr lang="en-US" sz="2000" b="1" dirty="0"/>
              <a:t> </a:t>
            </a:r>
            <a:r>
              <a:rPr lang="en-US" sz="2000" dirty="0"/>
              <a:t>or</a:t>
            </a:r>
            <a:r>
              <a:rPr lang="en-US" sz="2000" b="1" dirty="0"/>
              <a:t> </a:t>
            </a:r>
            <a:r>
              <a:rPr lang="en-US" sz="2000" b="1" dirty="0" err="1"/>
              <a:t>Ctrl+Shift+Down</a:t>
            </a:r>
            <a:r>
              <a:rPr lang="en-US" sz="2000" b="1" dirty="0"/>
              <a:t> -</a:t>
            </a:r>
            <a:r>
              <a:rPr lang="en-US" sz="1800" b="1" dirty="0"/>
              <a:t> </a:t>
            </a:r>
            <a:r>
              <a:rPr lang="en-US" sz="1800" dirty="0"/>
              <a:t>selects the previous line in the current file from your cursor position </a:t>
            </a:r>
          </a:p>
          <a:p>
            <a:pPr marL="342900" indent="-342900">
              <a:buFont typeface="Arial" panose="020B0604020202020204" pitchFamily="34" charset="0"/>
              <a:buChar char="•"/>
            </a:pPr>
            <a:r>
              <a:rPr lang="en-US" sz="2000" b="1" dirty="0"/>
              <a:t>F3</a:t>
            </a:r>
            <a:r>
              <a:rPr lang="en-US" sz="2000" dirty="0"/>
              <a:t> or </a:t>
            </a:r>
            <a:r>
              <a:rPr lang="en-US" sz="2000" b="1" dirty="0"/>
              <a:t>Shift+F3 - </a:t>
            </a:r>
            <a:r>
              <a:rPr lang="en-US" sz="2000" i="1" dirty="0"/>
              <a:t>searches</a:t>
            </a:r>
            <a:r>
              <a:rPr lang="en-US" sz="2000" dirty="0"/>
              <a:t> </a:t>
            </a:r>
            <a:r>
              <a:rPr lang="en-US" sz="1800" dirty="0"/>
              <a:t>for text down</a:t>
            </a:r>
            <a:r>
              <a:rPr lang="en-US" sz="1800" b="1" dirty="0"/>
              <a:t> </a:t>
            </a:r>
            <a:r>
              <a:rPr lang="en-US" sz="1800" dirty="0"/>
              <a:t>or up in your source file</a:t>
            </a:r>
            <a:endParaRPr lang="en-US" sz="2000" dirty="0"/>
          </a:p>
          <a:p>
            <a:pPr marL="342900" indent="-342900">
              <a:buFont typeface="Arial" panose="020B0604020202020204" pitchFamily="34" charset="0"/>
              <a:buChar char="•"/>
            </a:pPr>
            <a:r>
              <a:rPr lang="en-US" sz="2000" b="1" dirty="0"/>
              <a:t>Ctrl+/ - </a:t>
            </a:r>
            <a:r>
              <a:rPr lang="en-US" sz="1800" dirty="0"/>
              <a:t>toggles between adding and removing an asterisk in column 7 </a:t>
            </a:r>
          </a:p>
          <a:p>
            <a:endParaRPr lang="en-US" sz="600" b="1" dirty="0"/>
          </a:p>
          <a:p>
            <a:pPr marL="342900" indent="-342900">
              <a:buFont typeface="Arial" panose="020B0604020202020204" pitchFamily="34" charset="0"/>
              <a:buChar char="•"/>
            </a:pPr>
            <a:r>
              <a:rPr lang="en-US" sz="2000" b="1" dirty="0"/>
              <a:t>Ctrl+  </a:t>
            </a:r>
            <a:r>
              <a:rPr lang="en-US" sz="1800" dirty="0"/>
              <a:t>Zooms in and </a:t>
            </a:r>
            <a:r>
              <a:rPr lang="en-US" sz="2000" b="1" dirty="0"/>
              <a:t>Ctrl-  </a:t>
            </a:r>
            <a:r>
              <a:rPr lang="en-US" sz="1800" dirty="0"/>
              <a:t>Zooms out</a:t>
            </a:r>
            <a:endParaRPr lang="en-US" sz="2000" dirty="0"/>
          </a:p>
          <a:p>
            <a:pPr marL="342900" indent="-342900">
              <a:buFont typeface="Arial" panose="020B0604020202020204" pitchFamily="34" charset="0"/>
              <a:buChar char="•"/>
            </a:pPr>
            <a:r>
              <a:rPr lang="en-US" sz="2000" b="1" dirty="0"/>
              <a:t>Ctrl+\ - </a:t>
            </a:r>
            <a:r>
              <a:rPr lang="en-US" sz="1800" dirty="0"/>
              <a:t>opens a copy of the current program to the right</a:t>
            </a:r>
            <a:endParaRPr lang="en-US" sz="2000" dirty="0"/>
          </a:p>
          <a:p>
            <a:pPr marL="342900" indent="-342900">
              <a:buFont typeface="Arial" panose="020B0604020202020204" pitchFamily="34" charset="0"/>
              <a:buChar char="•"/>
            </a:pPr>
            <a:r>
              <a:rPr lang="en-US" sz="2000" b="1" dirty="0" err="1"/>
              <a:t>Ctrl+W</a:t>
            </a:r>
            <a:r>
              <a:rPr lang="en-US" sz="2000" b="1" dirty="0"/>
              <a:t> - </a:t>
            </a:r>
            <a:r>
              <a:rPr lang="en-US" sz="1800" dirty="0"/>
              <a:t>closes the active editor window</a:t>
            </a:r>
            <a:endParaRPr lang="en-US" sz="2000" dirty="0"/>
          </a:p>
          <a:p>
            <a:endParaRPr lang="en-US" sz="600" dirty="0"/>
          </a:p>
          <a:p>
            <a:pPr marL="342900" indent="-342900">
              <a:buFont typeface="Arial" panose="020B0604020202020204" pitchFamily="34" charset="0"/>
              <a:buChar char="•"/>
            </a:pPr>
            <a:r>
              <a:rPr lang="en-US" sz="2000" b="1" dirty="0" err="1"/>
              <a:t>Ctrl+K</a:t>
            </a:r>
            <a:r>
              <a:rPr lang="en-US" sz="2000" b="1" dirty="0"/>
              <a:t> </a:t>
            </a:r>
            <a:r>
              <a:rPr lang="en-US" sz="2000" b="1" dirty="0" err="1"/>
              <a:t>Ctrl+J</a:t>
            </a:r>
            <a:r>
              <a:rPr lang="en-US" sz="2000" b="1" dirty="0"/>
              <a:t> </a:t>
            </a:r>
            <a:r>
              <a:rPr lang="en-US" sz="2000" dirty="0"/>
              <a:t>– </a:t>
            </a:r>
            <a:r>
              <a:rPr lang="en-US" sz="1800" dirty="0"/>
              <a:t>opens all Folded lines</a:t>
            </a:r>
            <a:endParaRPr lang="en-US" sz="2000" dirty="0"/>
          </a:p>
          <a:p>
            <a:pPr marL="342900" indent="-342900">
              <a:buFont typeface="Arial" panose="020B0604020202020204" pitchFamily="34" charset="0"/>
              <a:buChar char="•"/>
            </a:pPr>
            <a:r>
              <a:rPr lang="en-US" sz="2000" b="1" dirty="0" err="1"/>
              <a:t>Ctrl+K</a:t>
            </a:r>
            <a:r>
              <a:rPr lang="en-US" sz="2000" b="1" dirty="0"/>
              <a:t> Ctrl+0  </a:t>
            </a:r>
            <a:r>
              <a:rPr lang="en-US" sz="2000" dirty="0"/>
              <a:t>(</a:t>
            </a:r>
            <a:r>
              <a:rPr lang="en-US" sz="1800" dirty="0"/>
              <a:t>zero</a:t>
            </a:r>
            <a:r>
              <a:rPr lang="en-US" sz="2000" dirty="0"/>
              <a:t>) </a:t>
            </a:r>
            <a:r>
              <a:rPr lang="en-US" sz="1800" dirty="0"/>
              <a:t>Folds all lines</a:t>
            </a:r>
          </a:p>
          <a:p>
            <a:endParaRPr lang="en-US" sz="1200" dirty="0"/>
          </a:p>
          <a:p>
            <a:endParaRPr lang="en-US" sz="1400" dirty="0"/>
          </a:p>
          <a:p>
            <a:endParaRPr lang="en-US" sz="1400" dirty="0"/>
          </a:p>
          <a:p>
            <a:endParaRPr lang="en-US" sz="2400" dirty="0"/>
          </a:p>
        </p:txBody>
      </p:sp>
      <p:sp>
        <p:nvSpPr>
          <p:cNvPr id="22" name="Oval 21">
            <a:extLst>
              <a:ext uri="{FF2B5EF4-FFF2-40B4-BE49-F238E27FC236}">
                <a16:creationId xmlns:a16="http://schemas.microsoft.com/office/drawing/2014/main" id="{7A1D77E5-63D6-E07A-AADB-ACC582C3274D}"/>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3" name="Picture 2" descr="Row of dumbbells in gymnasium">
            <a:extLst>
              <a:ext uri="{FF2B5EF4-FFF2-40B4-BE49-F238E27FC236}">
                <a16:creationId xmlns:a16="http://schemas.microsoft.com/office/drawing/2014/main" id="{73AA7ABE-802A-BC7E-BB9F-822E6E8D2C6D}"/>
              </a:ext>
            </a:extLst>
          </p:cNvPr>
          <p:cNvPicPr>
            <a:picLocks noChangeAspect="1"/>
          </p:cNvPicPr>
          <p:nvPr/>
        </p:nvPicPr>
        <p:blipFill>
          <a:blip r:embed="rId3">
            <a:duotone>
              <a:schemeClr val="accent1">
                <a:shade val="45000"/>
                <a:satMod val="135000"/>
              </a:schemeClr>
              <a:prstClr val="white"/>
            </a:duotone>
            <a:alphaModFix amt="36000"/>
          </a:blip>
          <a:stretch>
            <a:fillRect/>
          </a:stretch>
        </p:blipFill>
        <p:spPr>
          <a:xfrm>
            <a:off x="5243001" y="2234243"/>
            <a:ext cx="6948999" cy="4623757"/>
          </a:xfrm>
          <a:prstGeom prst="rect">
            <a:avLst/>
          </a:prstGeom>
          <a:effectLst>
            <a:softEdge rad="63500"/>
          </a:effectLst>
        </p:spPr>
      </p:pic>
    </p:spTree>
    <p:extLst>
      <p:ext uri="{BB962C8B-B14F-4D97-AF65-F5344CB8AC3E}">
        <p14:creationId xmlns:p14="http://schemas.microsoft.com/office/powerpoint/2010/main" val="1791798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7C5B-9D6C-C091-E71E-32131AC1DA9C}"/>
              </a:ext>
            </a:extLst>
          </p:cNvPr>
          <p:cNvSpPr>
            <a:spLocks noGrp="1"/>
          </p:cNvSpPr>
          <p:nvPr>
            <p:ph type="title"/>
          </p:nvPr>
        </p:nvSpPr>
        <p:spPr>
          <a:xfrm>
            <a:off x="287999" y="192024"/>
            <a:ext cx="11270017" cy="2286794"/>
          </a:xfrm>
        </p:spPr>
        <p:txBody>
          <a:bodyPr/>
          <a:lstStyle/>
          <a:p>
            <a:r>
              <a:rPr lang="en-US" dirty="0">
                <a:latin typeface="IBM Plex Sans SemiBold" panose="020B0703050203000203" pitchFamily="34" charset="0"/>
              </a:rPr>
              <a:t>Lab02.5 </a:t>
            </a:r>
            <a:r>
              <a:rPr lang="en-US" b="1" dirty="0">
                <a:latin typeface="IBM Plex Sans Light" panose="020B0403050203000203" pitchFamily="34" charset="0"/>
              </a:rPr>
              <a:t>–Terms and Concepts</a:t>
            </a:r>
          </a:p>
        </p:txBody>
      </p:sp>
      <p:graphicFrame>
        <p:nvGraphicFramePr>
          <p:cNvPr id="3" name="Table 2">
            <a:extLst>
              <a:ext uri="{FF2B5EF4-FFF2-40B4-BE49-F238E27FC236}">
                <a16:creationId xmlns:a16="http://schemas.microsoft.com/office/drawing/2014/main" id="{FBD08F19-92F6-CC29-DD22-F3AEA59E6323}"/>
              </a:ext>
            </a:extLst>
          </p:cNvPr>
          <p:cNvGraphicFramePr>
            <a:graphicFrameLocks noGrp="1"/>
          </p:cNvGraphicFramePr>
          <p:nvPr>
            <p:extLst>
              <p:ext uri="{D42A27DB-BD31-4B8C-83A1-F6EECF244321}">
                <p14:modId xmlns:p14="http://schemas.microsoft.com/office/powerpoint/2010/main" val="1468499760"/>
              </p:ext>
            </p:extLst>
          </p:nvPr>
        </p:nvGraphicFramePr>
        <p:xfrm>
          <a:off x="251422" y="986582"/>
          <a:ext cx="11690641" cy="5737836"/>
        </p:xfrm>
        <a:graphic>
          <a:graphicData uri="http://schemas.openxmlformats.org/drawingml/2006/table">
            <a:tbl>
              <a:tblPr firstRow="1" bandRow="1">
                <a:tableStyleId>{5C22544A-7EE6-4342-B048-85BDC9FD1C3A}</a:tableStyleId>
              </a:tblPr>
              <a:tblGrid>
                <a:gridCol w="1799051">
                  <a:extLst>
                    <a:ext uri="{9D8B030D-6E8A-4147-A177-3AD203B41FA5}">
                      <a16:colId xmlns:a16="http://schemas.microsoft.com/office/drawing/2014/main" val="4085181687"/>
                    </a:ext>
                  </a:extLst>
                </a:gridCol>
                <a:gridCol w="9891590">
                  <a:extLst>
                    <a:ext uri="{9D8B030D-6E8A-4147-A177-3AD203B41FA5}">
                      <a16:colId xmlns:a16="http://schemas.microsoft.com/office/drawing/2014/main" val="985959760"/>
                    </a:ext>
                  </a:extLst>
                </a:gridCol>
              </a:tblGrid>
              <a:tr h="0">
                <a:tc>
                  <a:txBody>
                    <a:bodyPr/>
                    <a:lstStyle/>
                    <a:p>
                      <a:pPr algn="ctr"/>
                      <a:endParaRPr lang="en-US" sz="2000">
                        <a:solidFill>
                          <a:schemeClr val="tx1"/>
                        </a:solidFill>
                      </a:endParaRPr>
                    </a:p>
                  </a:txBody>
                  <a:tcPr/>
                </a:tc>
                <a:tc>
                  <a:txBody>
                    <a:bodyPr/>
                    <a:lstStyle/>
                    <a:p>
                      <a:pPr algn="ctr"/>
                      <a:endParaRPr lang="en-US" sz="2000">
                        <a:solidFill>
                          <a:schemeClr val="tx1"/>
                        </a:solidFill>
                      </a:endParaRPr>
                    </a:p>
                  </a:txBody>
                  <a:tcPr/>
                </a:tc>
                <a:extLst>
                  <a:ext uri="{0D108BD9-81ED-4DB2-BD59-A6C34878D82A}">
                    <a16:rowId xmlns:a16="http://schemas.microsoft.com/office/drawing/2014/main" val="1105968543"/>
                  </a:ext>
                </a:extLst>
              </a:tr>
              <a:tr h="445133">
                <a:tc>
                  <a:txBody>
                    <a:bodyPr/>
                    <a:lstStyle/>
                    <a:p>
                      <a:pPr algn="ctr"/>
                      <a:r>
                        <a:rPr lang="en-US" sz="2000" dirty="0">
                          <a:solidFill>
                            <a:schemeClr val="tx1"/>
                          </a:solidFill>
                          <a:latin typeface="IBM Plex Sans SemiBold" panose="020B0703050203000203" pitchFamily="34" charset="0"/>
                        </a:rPr>
                        <a:t>T/F</a:t>
                      </a:r>
                    </a:p>
                  </a:txBody>
                  <a:tcPr/>
                </a:tc>
                <a:tc>
                  <a:txBody>
                    <a:bodyPr/>
                    <a:lstStyle/>
                    <a:p>
                      <a:pPr algn="l"/>
                      <a:r>
                        <a:rPr lang="en-US" sz="1600" dirty="0">
                          <a:solidFill>
                            <a:schemeClr val="tx1"/>
                          </a:solidFill>
                          <a:latin typeface="IBM Plex Sans SemiBold" panose="020B0703050203000203" pitchFamily="34" charset="0"/>
                        </a:rPr>
                        <a:t>While editing a file you must select an entire source line to cut or copy it somewhere else</a:t>
                      </a:r>
                    </a:p>
                  </a:txBody>
                  <a:tcPr/>
                </a:tc>
                <a:extLst>
                  <a:ext uri="{0D108BD9-81ED-4DB2-BD59-A6C34878D82A}">
                    <a16:rowId xmlns:a16="http://schemas.microsoft.com/office/drawing/2014/main" val="1925842003"/>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lang="en-US" sz="2000" dirty="0">
                          <a:solidFill>
                            <a:schemeClr val="tx1"/>
                          </a:solidFill>
                          <a:latin typeface="IBM Plex Sans SemiBold" panose="020B0703050203000203" pitchFamily="34" charset="0"/>
                        </a:rPr>
                        <a:t>T/F</a:t>
                      </a:r>
                    </a:p>
                  </a:txBody>
                  <a:tcPr/>
                </a:tc>
                <a:tc>
                  <a:txBody>
                    <a:bodyPr/>
                    <a:lstStyle/>
                    <a:p>
                      <a:pPr algn="l"/>
                      <a:r>
                        <a:rPr lang="en-US" sz="1600" dirty="0">
                          <a:solidFill>
                            <a:schemeClr val="tx1"/>
                          </a:solidFill>
                          <a:latin typeface="IBM Plex Sans SemiBold" panose="020B0703050203000203" pitchFamily="34" charset="0"/>
                        </a:rPr>
                        <a:t>To undo a typing error you must exit, save the file and use the Timeline</a:t>
                      </a:r>
                    </a:p>
                  </a:txBody>
                  <a:tcPr/>
                </a:tc>
                <a:extLst>
                  <a:ext uri="{0D108BD9-81ED-4DB2-BD59-A6C34878D82A}">
                    <a16:rowId xmlns:a16="http://schemas.microsoft.com/office/drawing/2014/main" val="2266001537"/>
                  </a:ext>
                </a:extLst>
              </a:tr>
              <a:tr h="445133">
                <a:tc>
                  <a:txBody>
                    <a:bodyPr/>
                    <a:lstStyle/>
                    <a:p>
                      <a:pPr algn="ctr"/>
                      <a:r>
                        <a:rPr lang="en-US" sz="2000" dirty="0">
                          <a:solidFill>
                            <a:schemeClr val="tx1"/>
                          </a:solidFill>
                          <a:latin typeface="IBM Plex Sans SemiBold" panose="020B0703050203000203" pitchFamily="34" charset="0"/>
                        </a:rPr>
                        <a:t>T/F</a:t>
                      </a:r>
                    </a:p>
                  </a:txBody>
                  <a:tcPr/>
                </a:tc>
                <a:tc>
                  <a:txBody>
                    <a:bodyPr/>
                    <a:lstStyle/>
                    <a:p>
                      <a:pPr algn="l"/>
                      <a:r>
                        <a:rPr lang="en-US" sz="1600" dirty="0" err="1">
                          <a:solidFill>
                            <a:schemeClr val="tx1"/>
                          </a:solidFill>
                          <a:latin typeface="IBM Plex Sans SemiBold" panose="020B0703050203000203" pitchFamily="34" charset="0"/>
                        </a:rPr>
                        <a:t>Shift+Alt+Down</a:t>
                      </a:r>
                      <a:r>
                        <a:rPr lang="en-US" sz="1600" dirty="0">
                          <a:solidFill>
                            <a:schemeClr val="tx1"/>
                          </a:solidFill>
                          <a:latin typeface="IBM Plex Sans SemiBold" panose="020B0703050203000203" pitchFamily="34" charset="0"/>
                        </a:rPr>
                        <a:t> repeats the previous line</a:t>
                      </a:r>
                    </a:p>
                  </a:txBody>
                  <a:tcPr/>
                </a:tc>
                <a:extLst>
                  <a:ext uri="{0D108BD9-81ED-4DB2-BD59-A6C34878D82A}">
                    <a16:rowId xmlns:a16="http://schemas.microsoft.com/office/drawing/2014/main" val="1691113597"/>
                  </a:ext>
                </a:extLst>
              </a:tr>
              <a:tr h="445133">
                <a:tc>
                  <a:txBody>
                    <a:bodyPr/>
                    <a:lstStyle/>
                    <a:p>
                      <a:pPr algn="ctr"/>
                      <a:r>
                        <a:rPr lang="en-US" sz="2000" dirty="0">
                          <a:solidFill>
                            <a:schemeClr val="tx1"/>
                          </a:solidFill>
                          <a:latin typeface="IBM Plex Sans SemiBold" panose="020B0703050203000203" pitchFamily="34" charset="0"/>
                        </a:rPr>
                        <a:t>T/F</a:t>
                      </a:r>
                    </a:p>
                  </a:txBody>
                  <a:tcPr/>
                </a:tc>
                <a:tc>
                  <a:txBody>
                    <a:bodyPr/>
                    <a:lstStyle/>
                    <a:p>
                      <a:pPr algn="l"/>
                      <a:r>
                        <a:rPr lang="en-US" sz="1600" dirty="0" err="1">
                          <a:solidFill>
                            <a:schemeClr val="tx1"/>
                          </a:solidFill>
                          <a:latin typeface="IBM Plex Sans SemiBold" panose="020B0703050203000203" pitchFamily="34" charset="0"/>
                        </a:rPr>
                        <a:t>Shift+Ctrl+Up</a:t>
                      </a:r>
                      <a:r>
                        <a:rPr lang="en-US" sz="1600" dirty="0">
                          <a:solidFill>
                            <a:schemeClr val="tx1"/>
                          </a:solidFill>
                          <a:latin typeface="IBM Plex Sans SemiBold" panose="020B0703050203000203" pitchFamily="34" charset="0"/>
                        </a:rPr>
                        <a:t>  and </a:t>
                      </a:r>
                      <a:r>
                        <a:rPr lang="en-US" sz="1600" dirty="0" err="1">
                          <a:solidFill>
                            <a:schemeClr val="tx1"/>
                          </a:solidFill>
                          <a:latin typeface="IBM Plex Sans SemiBold" panose="020B0703050203000203" pitchFamily="34" charset="0"/>
                        </a:rPr>
                        <a:t>Shift+Ctrl+Down</a:t>
                      </a:r>
                      <a:r>
                        <a:rPr lang="en-US" sz="1600" dirty="0">
                          <a:solidFill>
                            <a:schemeClr val="tx1"/>
                          </a:solidFill>
                          <a:latin typeface="IBM Plex Sans SemiBold" panose="020B0703050203000203" pitchFamily="34" charset="0"/>
                        </a:rPr>
                        <a:t> select lines in a file starting from the current line</a:t>
                      </a:r>
                    </a:p>
                  </a:txBody>
                  <a:tcPr/>
                </a:tc>
                <a:extLst>
                  <a:ext uri="{0D108BD9-81ED-4DB2-BD59-A6C34878D82A}">
                    <a16:rowId xmlns:a16="http://schemas.microsoft.com/office/drawing/2014/main" val="588816327"/>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rPr>
                        <a:t>T/F</a:t>
                      </a:r>
                    </a:p>
                  </a:txBody>
                  <a:tcPr/>
                </a:tc>
                <a:tc>
                  <a:txBody>
                    <a:bodyPr/>
                    <a:lstStyle/>
                    <a:p>
                      <a:pPr algn="l"/>
                      <a:r>
                        <a:rPr lang="en-US" sz="1600" dirty="0">
                          <a:solidFill>
                            <a:schemeClr val="tx1"/>
                          </a:solidFill>
                          <a:latin typeface="IBM Plex Sans SemiBold" panose="020B0703050203000203" pitchFamily="34" charset="0"/>
                        </a:rPr>
                        <a:t>Ctrl+F3 finds variable instances up in your source code</a:t>
                      </a:r>
                    </a:p>
                  </a:txBody>
                  <a:tcPr/>
                </a:tc>
                <a:extLst>
                  <a:ext uri="{0D108BD9-81ED-4DB2-BD59-A6C34878D82A}">
                    <a16:rowId xmlns:a16="http://schemas.microsoft.com/office/drawing/2014/main" val="813159372"/>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The Minimap is primarily used for paragraph execution flow</a:t>
                      </a:r>
                    </a:p>
                  </a:txBody>
                  <a:tcPr/>
                </a:tc>
                <a:extLst>
                  <a:ext uri="{0D108BD9-81ED-4DB2-BD59-A6C34878D82A}">
                    <a16:rowId xmlns:a16="http://schemas.microsoft.com/office/drawing/2014/main" val="1809367360"/>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You have no control over the Format Selection indentation rules</a:t>
                      </a:r>
                    </a:p>
                  </a:txBody>
                  <a:tcPr/>
                </a:tc>
                <a:extLst>
                  <a:ext uri="{0D108BD9-81ED-4DB2-BD59-A6C34878D82A}">
                    <a16:rowId xmlns:a16="http://schemas.microsoft.com/office/drawing/2014/main" val="2408188354"/>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To Format an entire COBOL program 1. Select All (</a:t>
                      </a:r>
                      <a:r>
                        <a:rPr lang="en-US" sz="1600" dirty="0" err="1">
                          <a:solidFill>
                            <a:schemeClr val="tx1"/>
                          </a:solidFill>
                          <a:latin typeface="IBM Plex Sans SemiBold" panose="020B0703050203000203" pitchFamily="34" charset="0"/>
                        </a:rPr>
                        <a:t>Ctrl+A</a:t>
                      </a:r>
                      <a:r>
                        <a:rPr lang="en-US" sz="1600" dirty="0">
                          <a:solidFill>
                            <a:schemeClr val="tx1"/>
                          </a:solidFill>
                          <a:latin typeface="IBM Plex Sans SemiBold" panose="020B0703050203000203" pitchFamily="34" charset="0"/>
                        </a:rPr>
                        <a:t>) 2. Format from the Context menu</a:t>
                      </a:r>
                    </a:p>
                  </a:txBody>
                  <a:tcPr/>
                </a:tc>
                <a:extLst>
                  <a:ext uri="{0D108BD9-81ED-4DB2-BD59-A6C34878D82A}">
                    <a16:rowId xmlns:a16="http://schemas.microsoft.com/office/drawing/2014/main" val="4131100612"/>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err="1">
                          <a:solidFill>
                            <a:schemeClr val="tx1"/>
                          </a:solidFill>
                          <a:latin typeface="IBM Plex Sans SemiBold" panose="020B0703050203000203" pitchFamily="34" charset="0"/>
                        </a:rPr>
                        <a:t>Ctrl+Z</a:t>
                      </a:r>
                      <a:r>
                        <a:rPr lang="en-US" sz="1600" dirty="0">
                          <a:solidFill>
                            <a:schemeClr val="tx1"/>
                          </a:solidFill>
                          <a:latin typeface="IBM Plex Sans SemiBold" panose="020B0703050203000203" pitchFamily="34" charset="0"/>
                        </a:rPr>
                        <a:t> is the same as the ISPF UNDO command</a:t>
                      </a:r>
                    </a:p>
                  </a:txBody>
                  <a:tcPr/>
                </a:tc>
                <a:extLst>
                  <a:ext uri="{0D108BD9-81ED-4DB2-BD59-A6C34878D82A}">
                    <a16:rowId xmlns:a16="http://schemas.microsoft.com/office/drawing/2014/main" val="3936143310"/>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Once the Minimap is enabled in your code you cannot turn it off during an existing edit session</a:t>
                      </a:r>
                    </a:p>
                  </a:txBody>
                  <a:tcPr/>
                </a:tc>
                <a:extLst>
                  <a:ext uri="{0D108BD9-81ED-4DB2-BD59-A6C34878D82A}">
                    <a16:rowId xmlns:a16="http://schemas.microsoft.com/office/drawing/2014/main" val="1161941798"/>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You can select a block of text and RR it by using </a:t>
                      </a:r>
                      <a:r>
                        <a:rPr lang="en-US" sz="1600" dirty="0" err="1">
                          <a:solidFill>
                            <a:schemeClr val="tx1"/>
                          </a:solidFill>
                          <a:latin typeface="IBM Plex Sans SemiBold" panose="020B0703050203000203" pitchFamily="34" charset="0"/>
                        </a:rPr>
                        <a:t>Shift+Alt+Up</a:t>
                      </a:r>
                      <a:r>
                        <a:rPr lang="en-US" sz="1600" dirty="0">
                          <a:solidFill>
                            <a:schemeClr val="tx1"/>
                          </a:solidFill>
                          <a:latin typeface="IBM Plex Sans SemiBold" panose="020B0703050203000203" pitchFamily="34" charset="0"/>
                        </a:rPr>
                        <a:t> or Down</a:t>
                      </a:r>
                    </a:p>
                  </a:txBody>
                  <a:tcPr/>
                </a:tc>
                <a:extLst>
                  <a:ext uri="{0D108BD9-81ED-4DB2-BD59-A6C34878D82A}">
                    <a16:rowId xmlns:a16="http://schemas.microsoft.com/office/drawing/2014/main" val="2339232219"/>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rPr>
                        <a:t>T/F</a:t>
                      </a:r>
                    </a:p>
                  </a:txBody>
                  <a:tcPr/>
                </a:tc>
                <a:tc>
                  <a:txBody>
                    <a:bodyPr/>
                    <a:lstStyle/>
                    <a:p>
                      <a:pPr algn="l"/>
                      <a:r>
                        <a:rPr lang="en-US" sz="1600" dirty="0">
                          <a:solidFill>
                            <a:schemeClr val="tx1"/>
                          </a:solidFill>
                          <a:latin typeface="IBM Plex Sans SemiBold" panose="020B0703050203000203" pitchFamily="34" charset="0"/>
                        </a:rPr>
                        <a:t>Shift+F3 searches downward through your source file, starting from the current cursor location</a:t>
                      </a:r>
                    </a:p>
                  </a:txBody>
                  <a:tcPr/>
                </a:tc>
                <a:extLst>
                  <a:ext uri="{0D108BD9-81ED-4DB2-BD59-A6C34878D82A}">
                    <a16:rowId xmlns:a16="http://schemas.microsoft.com/office/drawing/2014/main" val="3283848778"/>
                  </a:ext>
                </a:extLst>
              </a:tr>
            </a:tbl>
          </a:graphicData>
        </a:graphic>
      </p:graphicFrame>
      <p:sp>
        <p:nvSpPr>
          <p:cNvPr id="9" name="Rectangle 8">
            <a:extLst>
              <a:ext uri="{FF2B5EF4-FFF2-40B4-BE49-F238E27FC236}">
                <a16:creationId xmlns:a16="http://schemas.microsoft.com/office/drawing/2014/main" id="{F8CFA545-C64D-EF1A-6F57-DB2A04B8ABE1}"/>
              </a:ext>
            </a:extLst>
          </p:cNvPr>
          <p:cNvSpPr/>
          <p:nvPr/>
        </p:nvSpPr>
        <p:spPr bwMode="auto">
          <a:xfrm>
            <a:off x="3447288" y="997276"/>
            <a:ext cx="219456" cy="365760"/>
          </a:xfrm>
          <a:prstGeom prst="rect">
            <a:avLst/>
          </a:prstGeom>
          <a:solidFill>
            <a:schemeClr val="accent1"/>
          </a:solidFill>
          <a:ln w="19050">
            <a:no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sp>
        <p:nvSpPr>
          <p:cNvPr id="8" name="Rectangle 7">
            <a:extLst>
              <a:ext uri="{FF2B5EF4-FFF2-40B4-BE49-F238E27FC236}">
                <a16:creationId xmlns:a16="http://schemas.microsoft.com/office/drawing/2014/main" id="{46A5D5A4-D0F7-9A37-6183-8146A342098E}"/>
              </a:ext>
            </a:extLst>
          </p:cNvPr>
          <p:cNvSpPr/>
          <p:nvPr/>
        </p:nvSpPr>
        <p:spPr bwMode="auto">
          <a:xfrm>
            <a:off x="261203" y="1056712"/>
            <a:ext cx="11689156" cy="246888"/>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sp>
        <p:nvSpPr>
          <p:cNvPr id="7" name="TextBox 6">
            <a:extLst>
              <a:ext uri="{FF2B5EF4-FFF2-40B4-BE49-F238E27FC236}">
                <a16:creationId xmlns:a16="http://schemas.microsoft.com/office/drawing/2014/main" id="{9235E4E8-A28D-7E04-B33B-5E09F585E8A7}"/>
              </a:ext>
            </a:extLst>
          </p:cNvPr>
          <p:cNvSpPr txBox="1"/>
          <p:nvPr/>
        </p:nvSpPr>
        <p:spPr>
          <a:xfrm>
            <a:off x="196556" y="894455"/>
            <a:ext cx="11818659" cy="523220"/>
          </a:xfrm>
          <a:prstGeom prst="rect">
            <a:avLst/>
          </a:prstGeom>
          <a:noFill/>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square">
            <a:spAutoFit/>
          </a:bodyPr>
          <a:lstStyle/>
          <a:p>
            <a:r>
              <a:rPr lang="en-US" sz="2000" dirty="0">
                <a:latin typeface="IBM Plex Sans" panose="020B0503050203000203" pitchFamily="34" charset="0"/>
              </a:rPr>
              <a:t>Specify True or False with its from the right-hand column</a:t>
            </a:r>
            <a:r>
              <a:rPr lang="en-US" sz="2800" dirty="0">
                <a:latin typeface="IBM Plex Sans" panose="020B0503050203000203" pitchFamily="34" charset="0"/>
              </a:rPr>
              <a:t> </a:t>
            </a:r>
            <a:endParaRPr lang="en-US" sz="2000" dirty="0">
              <a:latin typeface="IBM Plex Sans" panose="020B0503050203000203" pitchFamily="34" charset="0"/>
            </a:endParaRPr>
          </a:p>
        </p:txBody>
      </p:sp>
    </p:spTree>
    <p:extLst>
      <p:ext uri="{BB962C8B-B14F-4D97-AF65-F5344CB8AC3E}">
        <p14:creationId xmlns:p14="http://schemas.microsoft.com/office/powerpoint/2010/main" val="1576972248"/>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7C5B-9D6C-C091-E71E-32131AC1DA9C}"/>
              </a:ext>
            </a:extLst>
          </p:cNvPr>
          <p:cNvSpPr>
            <a:spLocks noGrp="1"/>
          </p:cNvSpPr>
          <p:nvPr>
            <p:ph type="title"/>
          </p:nvPr>
        </p:nvSpPr>
        <p:spPr>
          <a:xfrm>
            <a:off x="287999" y="192024"/>
            <a:ext cx="10628240" cy="2286794"/>
          </a:xfrm>
        </p:spPr>
        <p:txBody>
          <a:bodyPr/>
          <a:lstStyle/>
          <a:p>
            <a:r>
              <a:rPr lang="en-US" dirty="0"/>
              <a:t>Lab02.6 – Various Hot Key Options</a:t>
            </a:r>
          </a:p>
        </p:txBody>
      </p:sp>
      <p:sp>
        <p:nvSpPr>
          <p:cNvPr id="4" name="Text Placeholder 2">
            <a:extLst>
              <a:ext uri="{FF2B5EF4-FFF2-40B4-BE49-F238E27FC236}">
                <a16:creationId xmlns:a16="http://schemas.microsoft.com/office/drawing/2014/main" id="{FBA7D65C-BB26-45E8-965C-3379BAC1F463}"/>
              </a:ext>
            </a:extLst>
          </p:cNvPr>
          <p:cNvSpPr txBox="1">
            <a:spLocks/>
          </p:cNvSpPr>
          <p:nvPr/>
        </p:nvSpPr>
        <p:spPr>
          <a:xfrm>
            <a:off x="287999" y="946610"/>
            <a:ext cx="11918274" cy="5580820"/>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800" dirty="0"/>
              <a:t>Launch VS Code and do the following:</a:t>
            </a:r>
          </a:p>
          <a:p>
            <a:pPr marL="342900" indent="-342900">
              <a:buFont typeface="Arial" panose="020B0604020202020204" pitchFamily="34" charset="0"/>
              <a:buChar char="•"/>
            </a:pPr>
            <a:r>
              <a:rPr lang="en-US" sz="1400" dirty="0"/>
              <a:t>Open </a:t>
            </a:r>
            <a:r>
              <a:rPr lang="en-US" sz="1400" b="1" dirty="0" err="1"/>
              <a:t>MSTFILUP.cbl</a:t>
            </a:r>
            <a:endParaRPr lang="en-US" sz="1400" b="1" dirty="0"/>
          </a:p>
          <a:p>
            <a:pPr marL="1257588" lvl="1" indent="-342900">
              <a:buFont typeface="Arial" panose="020B0604020202020204" pitchFamily="34" charset="0"/>
              <a:buChar char="•"/>
            </a:pPr>
            <a:r>
              <a:rPr lang="en-US" sz="1400" dirty="0"/>
              <a:t>Fold lines 247 </a:t>
            </a:r>
            <a:r>
              <a:rPr lang="en-US" sz="1400" dirty="0">
                <a:sym typeface="Wingdings" panose="05000000000000000000" pitchFamily="2" charset="2"/>
              </a:rPr>
              <a:t> 278</a:t>
            </a:r>
          </a:p>
          <a:p>
            <a:pPr marL="1257588" lvl="1" indent="-342900">
              <a:buFont typeface="Arial" panose="020B0604020202020204" pitchFamily="34" charset="0"/>
              <a:buChar char="•"/>
            </a:pPr>
            <a:r>
              <a:rPr lang="en-US" sz="1400" dirty="0">
                <a:sym typeface="Wingdings" panose="05000000000000000000" pitchFamily="2" charset="2"/>
              </a:rPr>
              <a:t>Unfold those lines.  Fold and unfold them again</a:t>
            </a:r>
          </a:p>
          <a:p>
            <a:pPr marL="1257588" lvl="1" indent="-342900">
              <a:buFont typeface="Arial" panose="020B0604020202020204" pitchFamily="34" charset="0"/>
              <a:buChar char="•"/>
            </a:pPr>
            <a:r>
              <a:rPr lang="en-US" sz="1400" dirty="0">
                <a:sym typeface="Wingdings" panose="05000000000000000000" pitchFamily="2" charset="2"/>
              </a:rPr>
              <a:t>Using Breadcrumbs, navigate to line</a:t>
            </a:r>
          </a:p>
          <a:p>
            <a:pPr marL="1257588" lvl="1" indent="-342900">
              <a:buFont typeface="Arial" panose="020B0604020202020204" pitchFamily="34" charset="0"/>
              <a:buChar char="•"/>
            </a:pPr>
            <a:r>
              <a:rPr lang="en-US" sz="1400" dirty="0">
                <a:sym typeface="Wingdings" panose="05000000000000000000" pitchFamily="2" charset="2"/>
              </a:rPr>
              <a:t>Fold and unfold paragraphs: </a:t>
            </a:r>
            <a:r>
              <a:rPr lang="en-US" sz="1400" b="1" dirty="0"/>
              <a:t>260-UPDATE-OLD-MASTER</a:t>
            </a:r>
            <a:r>
              <a:rPr lang="en-US" sz="1400" dirty="0"/>
              <a:t> thru </a:t>
            </a:r>
            <a:r>
              <a:rPr lang="en-US" sz="1400" b="1" dirty="0"/>
              <a:t>265-EXIT</a:t>
            </a:r>
            <a:endParaRPr lang="en-US" sz="1400" dirty="0"/>
          </a:p>
          <a:p>
            <a:pPr marL="1200438" lvl="1" indent="-285750">
              <a:buFont typeface="Arial" panose="020B0604020202020204" pitchFamily="34" charset="0"/>
              <a:buChar char="•"/>
            </a:pPr>
            <a:r>
              <a:rPr lang="en-US" sz="1400" dirty="0"/>
              <a:t> Spend a few minutes trying out the default code folding options and checking out Breadcrumbs.</a:t>
            </a:r>
          </a:p>
          <a:p>
            <a:pPr marL="285750" indent="-285750">
              <a:buFont typeface="Arial" panose="020B0604020202020204" pitchFamily="34" charset="0"/>
              <a:buChar char="•"/>
            </a:pPr>
            <a:r>
              <a:rPr lang="en-US" sz="1600" dirty="0"/>
              <a:t>Select and make a copy of paragraph </a:t>
            </a:r>
            <a:r>
              <a:rPr lang="en-US" sz="1400" b="1" dirty="0"/>
              <a:t>262-CREATE-NEW-MF</a:t>
            </a:r>
            <a:r>
              <a:rPr lang="en-US" sz="1400" dirty="0"/>
              <a:t> using </a:t>
            </a:r>
            <a:r>
              <a:rPr lang="en-US" sz="1400" b="1" dirty="0" err="1"/>
              <a:t>Shift+Alt+Up</a:t>
            </a:r>
            <a:endParaRPr lang="en-US" sz="1400" b="1" dirty="0"/>
          </a:p>
          <a:p>
            <a:pPr marL="285750" indent="-285750">
              <a:buFont typeface="Arial" panose="020B0604020202020204" pitchFamily="34" charset="0"/>
              <a:buChar char="•"/>
            </a:pPr>
            <a:r>
              <a:rPr lang="en-US" sz="1400" dirty="0"/>
              <a:t>Use </a:t>
            </a:r>
            <a:r>
              <a:rPr lang="en-US" sz="1400" b="1" dirty="0"/>
              <a:t>F3</a:t>
            </a:r>
            <a:r>
              <a:rPr lang="en-US" sz="1400" dirty="0"/>
              <a:t> to find </a:t>
            </a:r>
            <a:r>
              <a:rPr lang="en-US" sz="1400" b="1" dirty="0"/>
              <a:t>RC-PAGE-NUM</a:t>
            </a:r>
          </a:p>
          <a:p>
            <a:pPr marL="285750" indent="-285750">
              <a:buFont typeface="Arial" panose="020B0604020202020204" pitchFamily="34" charset="0"/>
              <a:buChar char="•"/>
            </a:pPr>
            <a:r>
              <a:rPr lang="en-US" sz="1400" dirty="0"/>
              <a:t>Press </a:t>
            </a:r>
            <a:r>
              <a:rPr lang="en-US" sz="1400" b="1" dirty="0"/>
              <a:t>F2</a:t>
            </a:r>
            <a:r>
              <a:rPr lang="en-US" sz="1400" dirty="0"/>
              <a:t> to rename the variable</a:t>
            </a:r>
          </a:p>
          <a:p>
            <a:pPr marL="1200438" lvl="1" indent="-285750">
              <a:buFont typeface="Arial" panose="020B0604020202020204" pitchFamily="34" charset="0"/>
              <a:buChar char="•"/>
            </a:pPr>
            <a:r>
              <a:rPr lang="en-US" sz="1400" dirty="0"/>
              <a:t>Click the AI tool to have VS Code generate new potential names.  Click the AI tool again (what happens?)</a:t>
            </a:r>
          </a:p>
          <a:p>
            <a:pPr marL="1200438" lvl="1" indent="-285750">
              <a:buFont typeface="Arial" panose="020B0604020202020204" pitchFamily="34" charset="0"/>
              <a:buChar char="•"/>
            </a:pPr>
            <a:r>
              <a:rPr lang="en-US" sz="1400" dirty="0"/>
              <a:t>Select one of the new variable names and Modify the program source with it – what happens?</a:t>
            </a:r>
          </a:p>
          <a:p>
            <a:pPr marL="1200438" lvl="1" indent="-285750">
              <a:buFont typeface="Arial" panose="020B0604020202020204" pitchFamily="34" charset="0"/>
              <a:buChar char="•"/>
            </a:pPr>
            <a:r>
              <a:rPr lang="en-US" sz="1400" dirty="0"/>
              <a:t>Save changes – and note the Timeline View</a:t>
            </a:r>
          </a:p>
          <a:p>
            <a:pPr marL="285750" indent="-285750">
              <a:buFont typeface="Arial" panose="020B0604020202020204" pitchFamily="34" charset="0"/>
              <a:buChar char="•"/>
            </a:pPr>
            <a:r>
              <a:rPr lang="en-US" sz="1400" dirty="0"/>
              <a:t>Find (F3) and use the Context Menu to Refactor </a:t>
            </a:r>
            <a:r>
              <a:rPr lang="en-US" sz="1400" b="1" dirty="0"/>
              <a:t>REPORT-OUT-RECORD</a:t>
            </a:r>
          </a:p>
          <a:p>
            <a:pPr marL="1200438" lvl="1" indent="-285750">
              <a:buFont typeface="Arial" panose="020B0604020202020204" pitchFamily="34" charset="0"/>
              <a:buChar char="•"/>
            </a:pPr>
            <a:r>
              <a:rPr lang="en-US" sz="1400" dirty="0"/>
              <a:t>Select</a:t>
            </a:r>
            <a:r>
              <a:rPr lang="en-US" sz="1400" b="1" dirty="0"/>
              <a:t> Modify </a:t>
            </a:r>
            <a:r>
              <a:rPr lang="en-US" sz="1400" dirty="0"/>
              <a:t>– and change the field name to: </a:t>
            </a:r>
            <a:r>
              <a:rPr lang="en-US" sz="1400" b="1" dirty="0"/>
              <a:t>RPT-OUT-REC</a:t>
            </a:r>
          </a:p>
          <a:p>
            <a:pPr marL="1200438" lvl="1" indent="-285750">
              <a:buFont typeface="Arial" panose="020B0604020202020204" pitchFamily="34" charset="0"/>
              <a:buChar char="•"/>
            </a:pPr>
            <a:r>
              <a:rPr lang="en-US" sz="1400" b="1" dirty="0"/>
              <a:t>Hit Enter – and wait for the file comparison </a:t>
            </a:r>
            <a:r>
              <a:rPr lang="en-US" sz="1400" b="1" dirty="0">
                <a:sym typeface="Wingdings" panose="05000000000000000000" pitchFamily="2" charset="2"/>
              </a:rPr>
              <a:t></a:t>
            </a:r>
            <a:endParaRPr lang="en-US" sz="1400" b="1" dirty="0"/>
          </a:p>
          <a:p>
            <a:pPr marL="285750" indent="-285750">
              <a:buFont typeface="Arial" panose="020B0604020202020204" pitchFamily="34" charset="0"/>
              <a:buChar char="•"/>
            </a:pPr>
            <a:r>
              <a:rPr lang="en-US" sz="1400" dirty="0"/>
              <a:t>Close </a:t>
            </a:r>
            <a:r>
              <a:rPr lang="en-US" sz="1400" b="1" dirty="0"/>
              <a:t>MSTFILUP</a:t>
            </a:r>
            <a:r>
              <a:rPr lang="en-US" sz="1400" dirty="0"/>
              <a:t> but do not save your changes</a:t>
            </a:r>
          </a:p>
          <a:p>
            <a:pPr marL="285750" indent="-285750">
              <a:buFont typeface="Arial" panose="020B0604020202020204" pitchFamily="34" charset="0"/>
              <a:buChar char="•"/>
            </a:pPr>
            <a:r>
              <a:rPr lang="en-US" sz="1400" dirty="0"/>
              <a:t>Open </a:t>
            </a:r>
            <a:r>
              <a:rPr lang="en-US" sz="1400" b="1" dirty="0"/>
              <a:t>FORMATER.cbl</a:t>
            </a:r>
          </a:p>
          <a:p>
            <a:pPr marL="285750" indent="-285750">
              <a:buFont typeface="Arial" panose="020B0604020202020204" pitchFamily="34" charset="0"/>
              <a:buChar char="•"/>
            </a:pPr>
            <a:r>
              <a:rPr lang="en-US" sz="1400" dirty="0"/>
              <a:t>Display the </a:t>
            </a:r>
            <a:r>
              <a:rPr lang="en-US" sz="1400" b="1" dirty="0"/>
              <a:t>Minimap</a:t>
            </a:r>
          </a:p>
          <a:p>
            <a:pPr marL="285750" indent="-285750">
              <a:buFont typeface="Arial" panose="020B0604020202020204" pitchFamily="34" charset="0"/>
              <a:buChar char="•"/>
            </a:pPr>
            <a:r>
              <a:rPr lang="en-US" sz="1400" dirty="0"/>
              <a:t>Using the Minimap navigate to paragraph: </a:t>
            </a:r>
            <a:r>
              <a:rPr lang="en-US" sz="1400" b="1" dirty="0"/>
              <a:t>400-NUMERIC-RANGE-EDITS</a:t>
            </a:r>
          </a:p>
          <a:p>
            <a:pPr marL="285750" indent="-285750">
              <a:buFont typeface="Arial" panose="020B0604020202020204" pitchFamily="34" charset="0"/>
              <a:buChar char="•"/>
            </a:pPr>
            <a:r>
              <a:rPr lang="en-US" sz="1400" dirty="0"/>
              <a:t>Select and Format just the code in </a:t>
            </a:r>
            <a:r>
              <a:rPr lang="en-US" sz="1400" b="1" dirty="0"/>
              <a:t>400-NUMERIC-RANGE-EDITS</a:t>
            </a:r>
          </a:p>
          <a:p>
            <a:pPr marL="285750" indent="-285750">
              <a:buFont typeface="Arial" panose="020B0604020202020204" pitchFamily="34" charset="0"/>
              <a:buChar char="•"/>
            </a:pPr>
            <a:r>
              <a:rPr lang="en-US" sz="1400" dirty="0"/>
              <a:t>Press </a:t>
            </a:r>
            <a:r>
              <a:rPr lang="en-US" sz="1400" b="1" dirty="0" err="1"/>
              <a:t>Ctrl+Z</a:t>
            </a:r>
            <a:r>
              <a:rPr lang="en-US" sz="1400" b="1" dirty="0"/>
              <a:t> </a:t>
            </a:r>
            <a:r>
              <a:rPr lang="en-US" sz="1400" dirty="0"/>
              <a:t>(what happens?)</a:t>
            </a:r>
          </a:p>
          <a:p>
            <a:pPr marL="285750" indent="-285750">
              <a:buFont typeface="Arial" panose="020B0604020202020204" pitchFamily="34" charset="0"/>
              <a:buChar char="•"/>
            </a:pPr>
            <a:r>
              <a:rPr lang="en-US" sz="1400" dirty="0"/>
              <a:t>Format the paragraph again</a:t>
            </a:r>
          </a:p>
          <a:p>
            <a:pPr marL="285750" indent="-285750">
              <a:buFont typeface="Arial" panose="020B0604020202020204" pitchFamily="34" charset="0"/>
              <a:buChar char="•"/>
            </a:pPr>
            <a:r>
              <a:rPr lang="en-US" sz="1400" dirty="0"/>
              <a:t>Turn the Minimap </a:t>
            </a:r>
            <a:r>
              <a:rPr lang="en-US" sz="1400" b="1" dirty="0"/>
              <a:t>off</a:t>
            </a:r>
          </a:p>
          <a:p>
            <a:pPr marL="285750" indent="-285750">
              <a:buFont typeface="Arial" panose="020B0604020202020204" pitchFamily="34" charset="0"/>
              <a:buChar char="•"/>
            </a:pPr>
            <a:r>
              <a:rPr lang="en-US" sz="1400" b="1" dirty="0"/>
              <a:t>Close FORMATER </a:t>
            </a:r>
            <a:r>
              <a:rPr lang="en-US" sz="1400" dirty="0"/>
              <a:t>and do not save any changes</a:t>
            </a:r>
          </a:p>
          <a:p>
            <a:pPr marL="285750" indent="-285750">
              <a:buFont typeface="Arial" panose="020B0604020202020204" pitchFamily="34" charset="0"/>
              <a:buChar char="•"/>
            </a:pPr>
            <a:endParaRPr lang="en-US" sz="1600" dirty="0"/>
          </a:p>
          <a:p>
            <a:pPr lvl="1"/>
            <a:endParaRPr lang="en-US" sz="1400" dirty="0"/>
          </a:p>
        </p:txBody>
      </p:sp>
      <p:pic>
        <p:nvPicPr>
          <p:cNvPr id="5" name="Picture 4">
            <a:extLst>
              <a:ext uri="{FF2B5EF4-FFF2-40B4-BE49-F238E27FC236}">
                <a16:creationId xmlns:a16="http://schemas.microsoft.com/office/drawing/2014/main" id="{D3D6C6BA-A7A8-8070-8FC1-6297A0AD3D69}"/>
              </a:ext>
            </a:extLst>
          </p:cNvPr>
          <p:cNvPicPr>
            <a:picLocks noChangeAspect="1"/>
          </p:cNvPicPr>
          <p:nvPr/>
        </p:nvPicPr>
        <p:blipFill>
          <a:blip r:embed="rId2"/>
          <a:stretch>
            <a:fillRect/>
          </a:stretch>
        </p:blipFill>
        <p:spPr>
          <a:xfrm flipV="1">
            <a:off x="5467927" y="4292091"/>
            <a:ext cx="6738346" cy="694961"/>
          </a:xfrm>
          <a:prstGeom prst="rect">
            <a:avLst/>
          </a:prstGeom>
        </p:spPr>
      </p:pic>
    </p:spTree>
    <p:extLst>
      <p:ext uri="{BB962C8B-B14F-4D97-AF65-F5344CB8AC3E}">
        <p14:creationId xmlns:p14="http://schemas.microsoft.com/office/powerpoint/2010/main" val="3562073187"/>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24506-6B1F-E657-670F-C8A61514E5ED}"/>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9045BD8-E6D3-8921-DA71-817C643708AF}"/>
              </a:ext>
            </a:extLst>
          </p:cNvPr>
          <p:cNvSpPr>
            <a:spLocks noGrp="1"/>
          </p:cNvSpPr>
          <p:nvPr>
            <p:ph type="ctrTitle"/>
          </p:nvPr>
        </p:nvSpPr>
        <p:spPr>
          <a:xfrm>
            <a:off x="86073" y="-19058"/>
            <a:ext cx="12085320" cy="496559"/>
          </a:xfrm>
        </p:spPr>
        <p:txBody>
          <a:bodyPr/>
          <a:lstStyle/>
          <a:p>
            <a:pPr algn="l"/>
            <a:r>
              <a:rPr lang="en-US" sz="2800" dirty="0"/>
              <a:t>Lab 2.7</a:t>
            </a:r>
          </a:p>
        </p:txBody>
      </p:sp>
      <p:sp>
        <p:nvSpPr>
          <p:cNvPr id="18" name="Text Placeholder 2">
            <a:extLst>
              <a:ext uri="{FF2B5EF4-FFF2-40B4-BE49-F238E27FC236}">
                <a16:creationId xmlns:a16="http://schemas.microsoft.com/office/drawing/2014/main" id="{B0CFA840-CFEB-A485-6FB1-24B85322E5A3}"/>
              </a:ext>
            </a:extLst>
          </p:cNvPr>
          <p:cNvSpPr txBox="1">
            <a:spLocks/>
          </p:cNvSpPr>
          <p:nvPr/>
        </p:nvSpPr>
        <p:spPr>
          <a:xfrm>
            <a:off x="106680" y="646494"/>
            <a:ext cx="7605684" cy="456848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Open the program </a:t>
            </a:r>
            <a:r>
              <a:rPr lang="en-US" sz="2000" b="1" dirty="0"/>
              <a:t>SAMOS3.cbl</a:t>
            </a:r>
          </a:p>
          <a:p>
            <a:pPr marL="285750" indent="-285750">
              <a:buFont typeface="Arial" panose="020B0604020202020204" pitchFamily="34" charset="0"/>
              <a:buChar char="•"/>
            </a:pPr>
            <a:r>
              <a:rPr lang="en-US" sz="1800" dirty="0"/>
              <a:t>Follow the steps on the slide that walked you through locating and providing a solution that involved Explain fixing it</a:t>
            </a:r>
          </a:p>
        </p:txBody>
      </p:sp>
      <p:sp>
        <p:nvSpPr>
          <p:cNvPr id="15" name="Rectangle 14">
            <a:extLst>
              <a:ext uri="{FF2B5EF4-FFF2-40B4-BE49-F238E27FC236}">
                <a16:creationId xmlns:a16="http://schemas.microsoft.com/office/drawing/2014/main" id="{A80F42AC-06C0-FC46-6E39-09BC65A8115F}"/>
              </a:ext>
            </a:extLst>
          </p:cNvPr>
          <p:cNvSpPr/>
          <p:nvPr/>
        </p:nvSpPr>
        <p:spPr bwMode="auto">
          <a:xfrm>
            <a:off x="6528817" y="5747030"/>
            <a:ext cx="1829260" cy="512064"/>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6" name="Picture 5">
            <a:extLst>
              <a:ext uri="{FF2B5EF4-FFF2-40B4-BE49-F238E27FC236}">
                <a16:creationId xmlns:a16="http://schemas.microsoft.com/office/drawing/2014/main" id="{E7BEAFCC-CEBE-A3D6-853C-70D17741CD26}"/>
              </a:ext>
            </a:extLst>
          </p:cNvPr>
          <p:cNvPicPr>
            <a:picLocks noChangeAspect="1"/>
          </p:cNvPicPr>
          <p:nvPr/>
        </p:nvPicPr>
        <p:blipFill>
          <a:blip r:embed="rId3"/>
          <a:stretch>
            <a:fillRect/>
          </a:stretch>
        </p:blipFill>
        <p:spPr>
          <a:xfrm>
            <a:off x="7586715" y="0"/>
            <a:ext cx="4605285" cy="3278909"/>
          </a:xfrm>
          <a:prstGeom prst="rect">
            <a:avLst/>
          </a:prstGeom>
        </p:spPr>
      </p:pic>
      <p:grpSp>
        <p:nvGrpSpPr>
          <p:cNvPr id="23" name="Group 22">
            <a:extLst>
              <a:ext uri="{FF2B5EF4-FFF2-40B4-BE49-F238E27FC236}">
                <a16:creationId xmlns:a16="http://schemas.microsoft.com/office/drawing/2014/main" id="{19147E23-E552-A849-CCE1-3DA5BAF7782A}"/>
              </a:ext>
            </a:extLst>
          </p:cNvPr>
          <p:cNvGrpSpPr/>
          <p:nvPr/>
        </p:nvGrpSpPr>
        <p:grpSpPr>
          <a:xfrm>
            <a:off x="10236428" y="1046151"/>
            <a:ext cx="1934965" cy="4839419"/>
            <a:chOff x="10236428" y="907611"/>
            <a:chExt cx="1934965" cy="4839419"/>
          </a:xfrm>
        </p:grpSpPr>
        <p:pic>
          <p:nvPicPr>
            <p:cNvPr id="3" name="Picture 2">
              <a:extLst>
                <a:ext uri="{FF2B5EF4-FFF2-40B4-BE49-F238E27FC236}">
                  <a16:creationId xmlns:a16="http://schemas.microsoft.com/office/drawing/2014/main" id="{15E141EC-8BCA-DE03-CF76-6B9E669A49F1}"/>
                </a:ext>
              </a:extLst>
            </p:cNvPr>
            <p:cNvPicPr>
              <a:picLocks noChangeAspect="1"/>
            </p:cNvPicPr>
            <p:nvPr/>
          </p:nvPicPr>
          <p:blipFill>
            <a:blip r:embed="rId4"/>
            <a:stretch>
              <a:fillRect/>
            </a:stretch>
          </p:blipFill>
          <p:spPr>
            <a:xfrm>
              <a:off x="10236428" y="907611"/>
              <a:ext cx="1892047" cy="4839419"/>
            </a:xfrm>
            <a:prstGeom prst="rect">
              <a:avLst/>
            </a:prstGeom>
          </p:spPr>
        </p:pic>
        <p:sp>
          <p:nvSpPr>
            <p:cNvPr id="8" name="Rectangle 7">
              <a:extLst>
                <a:ext uri="{FF2B5EF4-FFF2-40B4-BE49-F238E27FC236}">
                  <a16:creationId xmlns:a16="http://schemas.microsoft.com/office/drawing/2014/main" id="{D57DF30C-4E98-B9F4-9B77-994178FD01CB}"/>
                </a:ext>
              </a:extLst>
            </p:cNvPr>
            <p:cNvSpPr/>
            <p:nvPr/>
          </p:nvSpPr>
          <p:spPr bwMode="auto">
            <a:xfrm>
              <a:off x="10242009" y="2304472"/>
              <a:ext cx="1929384" cy="212714"/>
            </a:xfrm>
            <a:prstGeom prst="rect">
              <a:avLst/>
            </a:prstGeom>
            <a:solidFill>
              <a:srgbClr val="E5F6FF">
                <a:alpha val="9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grpSp>
        <p:nvGrpSpPr>
          <p:cNvPr id="21" name="Group 20">
            <a:extLst>
              <a:ext uri="{FF2B5EF4-FFF2-40B4-BE49-F238E27FC236}">
                <a16:creationId xmlns:a16="http://schemas.microsoft.com/office/drawing/2014/main" id="{A3A38E42-1F88-ABB2-148E-DCB7138FB14D}"/>
              </a:ext>
            </a:extLst>
          </p:cNvPr>
          <p:cNvGrpSpPr/>
          <p:nvPr/>
        </p:nvGrpSpPr>
        <p:grpSpPr>
          <a:xfrm>
            <a:off x="8940799" y="5811849"/>
            <a:ext cx="3251201" cy="1048356"/>
            <a:chOff x="5736301" y="3000428"/>
            <a:chExt cx="3238095" cy="857143"/>
          </a:xfrm>
        </p:grpSpPr>
        <p:pic>
          <p:nvPicPr>
            <p:cNvPr id="13" name="Picture 12">
              <a:extLst>
                <a:ext uri="{FF2B5EF4-FFF2-40B4-BE49-F238E27FC236}">
                  <a16:creationId xmlns:a16="http://schemas.microsoft.com/office/drawing/2014/main" id="{8CD304B0-FAF7-ACE1-9FD9-CA9290609ED4}"/>
                </a:ext>
              </a:extLst>
            </p:cNvPr>
            <p:cNvPicPr>
              <a:picLocks noChangeAspect="1"/>
            </p:cNvPicPr>
            <p:nvPr/>
          </p:nvPicPr>
          <p:blipFill>
            <a:blip r:embed="rId5"/>
            <a:stretch>
              <a:fillRect/>
            </a:stretch>
          </p:blipFill>
          <p:spPr>
            <a:xfrm>
              <a:off x="5736301" y="3000428"/>
              <a:ext cx="3238095" cy="857143"/>
            </a:xfrm>
            <a:prstGeom prst="rect">
              <a:avLst/>
            </a:prstGeom>
          </p:spPr>
        </p:pic>
        <p:sp>
          <p:nvSpPr>
            <p:cNvPr id="20" name="Rectangle 19">
              <a:extLst>
                <a:ext uri="{FF2B5EF4-FFF2-40B4-BE49-F238E27FC236}">
                  <a16:creationId xmlns:a16="http://schemas.microsoft.com/office/drawing/2014/main" id="{FDBDE8C0-08C2-0F0C-9AF4-504DA1F77DB5}"/>
                </a:ext>
              </a:extLst>
            </p:cNvPr>
            <p:cNvSpPr/>
            <p:nvPr/>
          </p:nvSpPr>
          <p:spPr bwMode="auto">
            <a:xfrm>
              <a:off x="5782980" y="3308209"/>
              <a:ext cx="876438" cy="210846"/>
            </a:xfrm>
            <a:prstGeom prst="rect">
              <a:avLst/>
            </a:prstGeom>
            <a:solidFill>
              <a:srgbClr val="E5F6FF">
                <a:alpha val="9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
        <p:nvSpPr>
          <p:cNvPr id="24" name="TextBox 23">
            <a:extLst>
              <a:ext uri="{FF2B5EF4-FFF2-40B4-BE49-F238E27FC236}">
                <a16:creationId xmlns:a16="http://schemas.microsoft.com/office/drawing/2014/main" id="{34D06A5C-91A4-A385-5D8D-DC23927C6BA9}"/>
              </a:ext>
            </a:extLst>
          </p:cNvPr>
          <p:cNvSpPr txBox="1"/>
          <p:nvPr/>
        </p:nvSpPr>
        <p:spPr>
          <a:xfrm>
            <a:off x="9852949" y="2662517"/>
            <a:ext cx="469974" cy="609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3200" b="1" kern="0" dirty="0">
                <a:solidFill>
                  <a:schemeClr val="bg1"/>
                </a:solidFill>
                <a:ea typeface="+mj-ea"/>
                <a:cs typeface="+mj-cs"/>
                <a:sym typeface="IBM Plex Sans Light"/>
              </a:rPr>
              <a:t>1.</a:t>
            </a:r>
          </a:p>
        </p:txBody>
      </p:sp>
      <p:sp>
        <p:nvSpPr>
          <p:cNvPr id="26" name="TextBox 25">
            <a:extLst>
              <a:ext uri="{FF2B5EF4-FFF2-40B4-BE49-F238E27FC236}">
                <a16:creationId xmlns:a16="http://schemas.microsoft.com/office/drawing/2014/main" id="{F17A6D18-C495-3260-D02F-AB25D96F0340}"/>
              </a:ext>
            </a:extLst>
          </p:cNvPr>
          <p:cNvSpPr txBox="1"/>
          <p:nvPr/>
        </p:nvSpPr>
        <p:spPr>
          <a:xfrm>
            <a:off x="9951464" y="6068087"/>
            <a:ext cx="469974" cy="609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3200" b="1" kern="0" dirty="0">
                <a:solidFill>
                  <a:schemeClr val="bg1"/>
                </a:solidFill>
                <a:ea typeface="+mj-ea"/>
                <a:cs typeface="+mj-cs"/>
                <a:sym typeface="IBM Plex Sans Light"/>
              </a:rPr>
              <a:t>3.</a:t>
            </a:r>
          </a:p>
        </p:txBody>
      </p:sp>
      <p:grpSp>
        <p:nvGrpSpPr>
          <p:cNvPr id="2" name="Group 1">
            <a:extLst>
              <a:ext uri="{FF2B5EF4-FFF2-40B4-BE49-F238E27FC236}">
                <a16:creationId xmlns:a16="http://schemas.microsoft.com/office/drawing/2014/main" id="{A597B021-93C1-816D-DE68-C83C2A97D00F}"/>
              </a:ext>
            </a:extLst>
          </p:cNvPr>
          <p:cNvGrpSpPr/>
          <p:nvPr/>
        </p:nvGrpSpPr>
        <p:grpSpPr>
          <a:xfrm>
            <a:off x="402399" y="2111119"/>
            <a:ext cx="6126418" cy="2322336"/>
            <a:chOff x="475942" y="4078465"/>
            <a:chExt cx="5674250" cy="1905084"/>
          </a:xfrm>
        </p:grpSpPr>
        <p:pic>
          <p:nvPicPr>
            <p:cNvPr id="17" name="Picture 16">
              <a:extLst>
                <a:ext uri="{FF2B5EF4-FFF2-40B4-BE49-F238E27FC236}">
                  <a16:creationId xmlns:a16="http://schemas.microsoft.com/office/drawing/2014/main" id="{1BE03E88-0F0C-CE6D-762A-70A1861CCB53}"/>
                </a:ext>
              </a:extLst>
            </p:cNvPr>
            <p:cNvPicPr>
              <a:picLocks noChangeAspect="1"/>
            </p:cNvPicPr>
            <p:nvPr/>
          </p:nvPicPr>
          <p:blipFill>
            <a:blip r:embed="rId6"/>
            <a:stretch>
              <a:fillRect/>
            </a:stretch>
          </p:blipFill>
          <p:spPr>
            <a:xfrm>
              <a:off x="475942" y="4078465"/>
              <a:ext cx="5652791" cy="1905084"/>
            </a:xfrm>
            <a:prstGeom prst="rect">
              <a:avLst/>
            </a:prstGeom>
          </p:spPr>
        </p:pic>
        <p:sp>
          <p:nvSpPr>
            <p:cNvPr id="28" name="TextBox 27">
              <a:extLst>
                <a:ext uri="{FF2B5EF4-FFF2-40B4-BE49-F238E27FC236}">
                  <a16:creationId xmlns:a16="http://schemas.microsoft.com/office/drawing/2014/main" id="{1CD853E5-46BF-AF67-6403-0958BD2779BF}"/>
                </a:ext>
              </a:extLst>
            </p:cNvPr>
            <p:cNvSpPr txBox="1"/>
            <p:nvPr/>
          </p:nvSpPr>
          <p:spPr>
            <a:xfrm>
              <a:off x="5680218" y="5079176"/>
              <a:ext cx="469974" cy="609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3200" b="1" kern="0" dirty="0">
                  <a:solidFill>
                    <a:schemeClr val="bg1"/>
                  </a:solidFill>
                  <a:ea typeface="+mj-ea"/>
                  <a:cs typeface="+mj-cs"/>
                  <a:sym typeface="IBM Plex Sans Light"/>
                </a:rPr>
                <a:t>4.</a:t>
              </a:r>
            </a:p>
          </p:txBody>
        </p:sp>
      </p:grpSp>
    </p:spTree>
    <p:extLst>
      <p:ext uri="{BB962C8B-B14F-4D97-AF65-F5344CB8AC3E}">
        <p14:creationId xmlns:p14="http://schemas.microsoft.com/office/powerpoint/2010/main" val="2238664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290BC-7005-7DF6-5435-CD5A0F1016C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0D35D92-5DD8-70A5-9067-43892F4FD73D}"/>
              </a:ext>
            </a:extLst>
          </p:cNvPr>
          <p:cNvSpPr>
            <a:spLocks noGrp="1"/>
          </p:cNvSpPr>
          <p:nvPr>
            <p:ph type="ctrTitle"/>
          </p:nvPr>
        </p:nvSpPr>
        <p:spPr>
          <a:xfrm>
            <a:off x="170688" y="113264"/>
            <a:ext cx="11058144" cy="694944"/>
          </a:xfrm>
        </p:spPr>
        <p:txBody>
          <a:bodyPr/>
          <a:lstStyle/>
          <a:p>
            <a:pPr algn="l"/>
            <a:r>
              <a:rPr lang="en-US" sz="3200" dirty="0"/>
              <a:t>IDZ vs. VS Code vs. ISPF File Navigation Techniques – 1 of 2</a:t>
            </a:r>
          </a:p>
        </p:txBody>
      </p:sp>
      <p:graphicFrame>
        <p:nvGraphicFramePr>
          <p:cNvPr id="40" name="Table 39">
            <a:extLst>
              <a:ext uri="{FF2B5EF4-FFF2-40B4-BE49-F238E27FC236}">
                <a16:creationId xmlns:a16="http://schemas.microsoft.com/office/drawing/2014/main" id="{9E920C06-8929-2372-CE1E-ED8AE9D9C091}"/>
              </a:ext>
            </a:extLst>
          </p:cNvPr>
          <p:cNvGraphicFramePr>
            <a:graphicFrameLocks noGrp="1"/>
          </p:cNvGraphicFramePr>
          <p:nvPr>
            <p:extLst>
              <p:ext uri="{D42A27DB-BD31-4B8C-83A1-F6EECF244321}">
                <p14:modId xmlns:p14="http://schemas.microsoft.com/office/powerpoint/2010/main" val="1650446764"/>
              </p:ext>
            </p:extLst>
          </p:nvPr>
        </p:nvGraphicFramePr>
        <p:xfrm>
          <a:off x="436936" y="944044"/>
          <a:ext cx="11318127" cy="1588869"/>
        </p:xfrm>
        <a:graphic>
          <a:graphicData uri="http://schemas.openxmlformats.org/drawingml/2006/table">
            <a:tbl>
              <a:tblPr/>
              <a:tblGrid>
                <a:gridCol w="3769304">
                  <a:extLst>
                    <a:ext uri="{9D8B030D-6E8A-4147-A177-3AD203B41FA5}">
                      <a16:colId xmlns:a16="http://schemas.microsoft.com/office/drawing/2014/main" val="3838422451"/>
                    </a:ext>
                  </a:extLst>
                </a:gridCol>
                <a:gridCol w="3621024">
                  <a:extLst>
                    <a:ext uri="{9D8B030D-6E8A-4147-A177-3AD203B41FA5}">
                      <a16:colId xmlns:a16="http://schemas.microsoft.com/office/drawing/2014/main" val="3895311310"/>
                    </a:ext>
                  </a:extLst>
                </a:gridCol>
                <a:gridCol w="3927799">
                  <a:extLst>
                    <a:ext uri="{9D8B030D-6E8A-4147-A177-3AD203B41FA5}">
                      <a16:colId xmlns:a16="http://schemas.microsoft.com/office/drawing/2014/main" val="1162340799"/>
                    </a:ext>
                  </a:extLst>
                </a:gridCol>
              </a:tblGrid>
              <a:tr h="476661">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ISPF Action</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Notes</a:t>
                      </a:r>
                    </a:p>
                  </a:txBody>
                  <a:tcPr anchor="ctr">
                    <a:lnL>
                      <a:noFill/>
                    </a:lnL>
                    <a:lnR>
                      <a:noFill/>
                    </a:lnR>
                    <a:lnT>
                      <a:noFill/>
                    </a:lnT>
                    <a:lnB>
                      <a:noFill/>
                    </a:lnB>
                    <a:solidFill>
                      <a:schemeClr val="tx1"/>
                    </a:solidFill>
                  </a:tcPr>
                </a:tc>
                <a:extLst>
                  <a:ext uri="{0D108BD9-81ED-4DB2-BD59-A6C34878D82A}">
                    <a16:rowId xmlns:a16="http://schemas.microsoft.com/office/drawing/2014/main" val="4249136259"/>
                  </a:ext>
                </a:extLst>
              </a:tr>
              <a:tr h="278052">
                <a:tc>
                  <a:txBody>
                    <a:bodyPr/>
                    <a:lstStyle/>
                    <a:p>
                      <a:pPr algn="ctr">
                        <a:buNone/>
                      </a:pPr>
                      <a:r>
                        <a:rPr lang="en-US" sz="1100" b="1" dirty="0"/>
                        <a:t>PF8</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PgDn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Page down, the number of lines in the editor view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40000384"/>
                  </a:ext>
                </a:extLst>
              </a:tr>
              <a:tr h="278052">
                <a:tc>
                  <a:txBody>
                    <a:bodyPr/>
                    <a:lstStyle/>
                    <a:p>
                      <a:pPr algn="ctr">
                        <a:buNone/>
                      </a:pPr>
                      <a:r>
                        <a:rPr lang="en-US" sz="1100" b="1" dirty="0"/>
                        <a:t>PF7</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PgUp</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Page up, the number of lines in the editor view.</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385916177"/>
                  </a:ext>
                </a:extLst>
              </a:tr>
              <a:tr h="278052">
                <a:tc>
                  <a:txBody>
                    <a:bodyPr/>
                    <a:lstStyle/>
                    <a:p>
                      <a:pPr algn="ctr">
                        <a:buNone/>
                      </a:pPr>
                      <a:r>
                        <a:rPr lang="en-US" sz="1100" b="1" dirty="0"/>
                        <a:t>M+PF8</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Ctrl+End</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Bottom of the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84319049"/>
                  </a:ext>
                </a:extLst>
              </a:tr>
              <a:tr h="278052">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01550315"/>
                  </a:ext>
                </a:extLst>
              </a:tr>
            </a:tbl>
          </a:graphicData>
        </a:graphic>
      </p:graphicFrame>
      <p:graphicFrame>
        <p:nvGraphicFramePr>
          <p:cNvPr id="41" name="Table 40">
            <a:extLst>
              <a:ext uri="{FF2B5EF4-FFF2-40B4-BE49-F238E27FC236}">
                <a16:creationId xmlns:a16="http://schemas.microsoft.com/office/drawing/2014/main" id="{E7691EFA-747C-6001-CC9F-CFBF0AC92881}"/>
              </a:ext>
            </a:extLst>
          </p:cNvPr>
          <p:cNvGraphicFramePr>
            <a:graphicFrameLocks noGrp="1"/>
          </p:cNvGraphicFramePr>
          <p:nvPr>
            <p:extLst>
              <p:ext uri="{D42A27DB-BD31-4B8C-83A1-F6EECF244321}">
                <p14:modId xmlns:p14="http://schemas.microsoft.com/office/powerpoint/2010/main" val="617035052"/>
              </p:ext>
            </p:extLst>
          </p:nvPr>
        </p:nvGraphicFramePr>
        <p:xfrm>
          <a:off x="436936" y="2277508"/>
          <a:ext cx="11318127" cy="834156"/>
        </p:xfrm>
        <a:graphic>
          <a:graphicData uri="http://schemas.openxmlformats.org/drawingml/2006/table">
            <a:tbl>
              <a:tblPr/>
              <a:tblGrid>
                <a:gridCol w="3772709">
                  <a:extLst>
                    <a:ext uri="{9D8B030D-6E8A-4147-A177-3AD203B41FA5}">
                      <a16:colId xmlns:a16="http://schemas.microsoft.com/office/drawing/2014/main" val="914845780"/>
                    </a:ext>
                  </a:extLst>
                </a:gridCol>
                <a:gridCol w="3635907">
                  <a:extLst>
                    <a:ext uri="{9D8B030D-6E8A-4147-A177-3AD203B41FA5}">
                      <a16:colId xmlns:a16="http://schemas.microsoft.com/office/drawing/2014/main" val="1551237560"/>
                    </a:ext>
                  </a:extLst>
                </a:gridCol>
                <a:gridCol w="3909511">
                  <a:extLst>
                    <a:ext uri="{9D8B030D-6E8A-4147-A177-3AD203B41FA5}">
                      <a16:colId xmlns:a16="http://schemas.microsoft.com/office/drawing/2014/main" val="1625689789"/>
                    </a:ext>
                  </a:extLst>
                </a:gridCol>
              </a:tblGrid>
              <a:tr h="278052">
                <a:tc>
                  <a:txBody>
                    <a:bodyPr/>
                    <a:lstStyle/>
                    <a:p>
                      <a:pPr algn="ctr">
                        <a:buNone/>
                      </a:pPr>
                      <a:r>
                        <a:rPr lang="en-US" sz="1100" b="1" dirty="0"/>
                        <a:t>M+PF7</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Ctrl+Home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a:t>Top of the files </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7034830"/>
                  </a:ext>
                </a:extLst>
              </a:tr>
              <a:tr h="278052">
                <a:tc>
                  <a:txBody>
                    <a:bodyPr/>
                    <a:lstStyle/>
                    <a:p>
                      <a:pPr algn="ctr">
                        <a:buNone/>
                      </a:pPr>
                      <a:r>
                        <a:rPr lang="en-US" sz="1100" b="1" dirty="0"/>
                        <a:t>L  </a:t>
                      </a:r>
                      <a:r>
                        <a:rPr lang="en-US" sz="1100" b="1" dirty="0" err="1"/>
                        <a:t>nnnn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Ctrl+G</a:t>
                      </a:r>
                      <a:r>
                        <a:rPr lang="en-US" sz="1100" b="1" dirty="0"/>
                        <a:t>    </a:t>
                      </a:r>
                      <a:r>
                        <a:rPr lang="en-US" sz="1100" b="1" dirty="0" err="1"/>
                        <a:t>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Go to a specific line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67152729"/>
                  </a:ext>
                </a:extLst>
              </a:tr>
              <a:tr h="278052">
                <a:tc>
                  <a:txBody>
                    <a:bodyPr/>
                    <a:lstStyle/>
                    <a:p>
                      <a:pPr algn="ctr">
                        <a:buNone/>
                      </a:pPr>
                      <a:r>
                        <a:rPr lang="en-US" sz="1100" b="1" dirty="0"/>
                        <a:t> Del 5; F </a:t>
                      </a:r>
                      <a:r>
                        <a:rPr lang="en-US" sz="1100" b="1" dirty="0" err="1"/>
                        <a:t>tyt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Must use </a:t>
                      </a:r>
                      <a:r>
                        <a:rPr lang="en-US" sz="1100" dirty="0" err="1"/>
                        <a:t>Keybindings</a:t>
                      </a:r>
                      <a:r>
                        <a:rPr lang="en-US" sz="1100" dirty="0"/>
                        <a:t> + </a:t>
                      </a:r>
                      <a:r>
                        <a:rPr lang="en-US" sz="1100" dirty="0" err="1"/>
                        <a:t>runcommands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Stack (execute) multiple commands at once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062922"/>
                  </a:ext>
                </a:extLst>
              </a:tr>
            </a:tbl>
          </a:graphicData>
        </a:graphic>
      </p:graphicFrame>
      <p:graphicFrame>
        <p:nvGraphicFramePr>
          <p:cNvPr id="42" name="Table 41">
            <a:extLst>
              <a:ext uri="{FF2B5EF4-FFF2-40B4-BE49-F238E27FC236}">
                <a16:creationId xmlns:a16="http://schemas.microsoft.com/office/drawing/2014/main" id="{31C2D2C0-9327-C162-7DD0-C6C6DD73DD87}"/>
              </a:ext>
            </a:extLst>
          </p:cNvPr>
          <p:cNvGraphicFramePr>
            <a:graphicFrameLocks noGrp="1"/>
          </p:cNvGraphicFramePr>
          <p:nvPr>
            <p:extLst>
              <p:ext uri="{D42A27DB-BD31-4B8C-83A1-F6EECF244321}">
                <p14:modId xmlns:p14="http://schemas.microsoft.com/office/powerpoint/2010/main" val="513558690"/>
              </p:ext>
            </p:extLst>
          </p:nvPr>
        </p:nvGraphicFramePr>
        <p:xfrm>
          <a:off x="436936" y="5148616"/>
          <a:ext cx="11318127" cy="834156"/>
        </p:xfrm>
        <a:graphic>
          <a:graphicData uri="http://schemas.openxmlformats.org/drawingml/2006/table">
            <a:tbl>
              <a:tblPr/>
              <a:tblGrid>
                <a:gridCol w="3772709">
                  <a:extLst>
                    <a:ext uri="{9D8B030D-6E8A-4147-A177-3AD203B41FA5}">
                      <a16:colId xmlns:a16="http://schemas.microsoft.com/office/drawing/2014/main" val="3752321724"/>
                    </a:ext>
                  </a:extLst>
                </a:gridCol>
                <a:gridCol w="3635907">
                  <a:extLst>
                    <a:ext uri="{9D8B030D-6E8A-4147-A177-3AD203B41FA5}">
                      <a16:colId xmlns:a16="http://schemas.microsoft.com/office/drawing/2014/main" val="2371572609"/>
                    </a:ext>
                  </a:extLst>
                </a:gridCol>
                <a:gridCol w="3909511">
                  <a:extLst>
                    <a:ext uri="{9D8B030D-6E8A-4147-A177-3AD203B41FA5}">
                      <a16:colId xmlns:a16="http://schemas.microsoft.com/office/drawing/2014/main" val="2570293018"/>
                    </a:ext>
                  </a:extLst>
                </a:gridCol>
              </a:tblGrid>
              <a:tr h="278052">
                <a:tc>
                  <a:txBody>
                    <a:bodyPr/>
                    <a:lstStyle/>
                    <a:p>
                      <a:pPr algn="ctr">
                        <a:buNone/>
                      </a:pPr>
                      <a:r>
                        <a:rPr lang="en-US" sz="1100" b="1" dirty="0"/>
                        <a:t>ISPF 3.4 dataset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Explorer (</a:t>
                      </a:r>
                      <a:r>
                        <a:rPr lang="en-US" sz="1100" dirty="0" err="1"/>
                        <a:t>Ctrl+Shift+E</a:t>
                      </a: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workspace folders.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27587408"/>
                  </a:ext>
                </a:extLst>
              </a:tr>
              <a:tr h="278052">
                <a:tc>
                  <a:txBody>
                    <a:bodyPr/>
                    <a:lstStyle/>
                    <a:p>
                      <a:pPr algn="ctr">
                        <a:buNone/>
                      </a:pPr>
                      <a:r>
                        <a:rPr lang="en-US" sz="1100" b="1" dirty="0"/>
                        <a:t>Open parent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Breadcrumbs bar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Navigate up/down folder hierarchy.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0952509"/>
                  </a:ext>
                </a:extLst>
              </a:tr>
              <a:tr h="278052">
                <a:tc>
                  <a:txBody>
                    <a:bodyPr/>
                    <a:lstStyle/>
                    <a:p>
                      <a:pPr algn="ctr">
                        <a:buNone/>
                      </a:pPr>
                      <a:r>
                        <a:rPr lang="en-US" sz="1100" b="1"/>
                        <a:t>Switch between datasets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Click breadcrumb → choose sibling</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Works like ISPF “other members.”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586250969"/>
                  </a:ext>
                </a:extLst>
              </a:tr>
            </a:tbl>
          </a:graphicData>
        </a:graphic>
      </p:graphicFrame>
      <p:graphicFrame>
        <p:nvGraphicFramePr>
          <p:cNvPr id="43" name="Table 42">
            <a:extLst>
              <a:ext uri="{FF2B5EF4-FFF2-40B4-BE49-F238E27FC236}">
                <a16:creationId xmlns:a16="http://schemas.microsoft.com/office/drawing/2014/main" id="{554BAFA4-7C75-28E8-D4DC-86594688C8FE}"/>
              </a:ext>
            </a:extLst>
          </p:cNvPr>
          <p:cNvGraphicFramePr>
            <a:graphicFrameLocks noGrp="1"/>
          </p:cNvGraphicFramePr>
          <p:nvPr>
            <p:extLst>
              <p:ext uri="{D42A27DB-BD31-4B8C-83A1-F6EECF244321}">
                <p14:modId xmlns:p14="http://schemas.microsoft.com/office/powerpoint/2010/main" val="3169036615"/>
              </p:ext>
            </p:extLst>
          </p:nvPr>
        </p:nvGraphicFramePr>
        <p:xfrm>
          <a:off x="436936" y="3991114"/>
          <a:ext cx="11318127" cy="834156"/>
        </p:xfrm>
        <a:graphic>
          <a:graphicData uri="http://schemas.openxmlformats.org/drawingml/2006/table">
            <a:tbl>
              <a:tblPr/>
              <a:tblGrid>
                <a:gridCol w="3772709">
                  <a:extLst>
                    <a:ext uri="{9D8B030D-6E8A-4147-A177-3AD203B41FA5}">
                      <a16:colId xmlns:a16="http://schemas.microsoft.com/office/drawing/2014/main" val="173499725"/>
                    </a:ext>
                  </a:extLst>
                </a:gridCol>
                <a:gridCol w="3654195">
                  <a:extLst>
                    <a:ext uri="{9D8B030D-6E8A-4147-A177-3AD203B41FA5}">
                      <a16:colId xmlns:a16="http://schemas.microsoft.com/office/drawing/2014/main" val="1276169256"/>
                    </a:ext>
                  </a:extLst>
                </a:gridCol>
                <a:gridCol w="3891223">
                  <a:extLst>
                    <a:ext uri="{9D8B030D-6E8A-4147-A177-3AD203B41FA5}">
                      <a16:colId xmlns:a16="http://schemas.microsoft.com/office/drawing/2014/main" val="1878471930"/>
                    </a:ext>
                  </a:extLst>
                </a:gridCol>
              </a:tblGrid>
              <a:tr h="278052">
                <a:tc>
                  <a:txBody>
                    <a:bodyPr/>
                    <a:lstStyle/>
                    <a:p>
                      <a:pPr algn="ctr">
                        <a:buNone/>
                      </a:pPr>
                      <a:r>
                        <a:rPr lang="en-US" sz="1100" b="1" dirty="0"/>
                        <a:t>Save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Saves changes to the current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855792373"/>
                  </a:ext>
                </a:extLst>
              </a:tr>
              <a:tr h="278052">
                <a:tc>
                  <a:txBody>
                    <a:bodyPr/>
                    <a:lstStyle/>
                    <a:p>
                      <a:pPr algn="ctr">
                        <a:buNone/>
                      </a:pPr>
                      <a:r>
                        <a:rPr lang="en-US" sz="1100" b="0" dirty="0"/>
                        <a:t>Turn</a:t>
                      </a:r>
                      <a:r>
                        <a:rPr lang="en-US" sz="1100" b="1" dirty="0"/>
                        <a:t> Cols </a:t>
                      </a:r>
                      <a:r>
                        <a:rPr lang="en-US" sz="1100" b="0" dirty="0"/>
                        <a:t>on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N/A – </a:t>
                      </a:r>
                      <a:r>
                        <a:rPr lang="en-US" sz="1100" b="0" dirty="0"/>
                        <a:t>column numbers always show</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 column numbers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237165736"/>
                  </a:ext>
                </a:extLst>
              </a:tr>
              <a:tr h="278052">
                <a:tc>
                  <a:txBody>
                    <a:bodyPr/>
                    <a:lstStyle/>
                    <a:p>
                      <a:pPr algn="ctr">
                        <a:buNone/>
                      </a:pPr>
                      <a:r>
                        <a:rPr lang="en-US" sz="1100" b="0" dirty="0"/>
                        <a:t>(ISPF) </a:t>
                      </a:r>
                      <a:r>
                        <a:rPr lang="en-US" sz="1100" b="1" dirty="0"/>
                        <a:t>Cancel … </a:t>
                      </a:r>
                      <a:r>
                        <a:rPr lang="en-US" sz="1100" b="0" dirty="0"/>
                        <a:t>IDz same as VS Code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Close the file edit session / Save NO</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Standard Windows exit-no-save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44664758"/>
                  </a:ext>
                </a:extLst>
              </a:tr>
            </a:tbl>
          </a:graphicData>
        </a:graphic>
      </p:graphicFrame>
      <p:graphicFrame>
        <p:nvGraphicFramePr>
          <p:cNvPr id="44" name="Table 43">
            <a:extLst>
              <a:ext uri="{FF2B5EF4-FFF2-40B4-BE49-F238E27FC236}">
                <a16:creationId xmlns:a16="http://schemas.microsoft.com/office/drawing/2014/main" id="{8F73483B-6497-BA16-0CC9-83BC3D89FEC3}"/>
              </a:ext>
            </a:extLst>
          </p:cNvPr>
          <p:cNvGraphicFramePr>
            <a:graphicFrameLocks noGrp="1"/>
          </p:cNvGraphicFramePr>
          <p:nvPr>
            <p:extLst>
              <p:ext uri="{D42A27DB-BD31-4B8C-83A1-F6EECF244321}">
                <p14:modId xmlns:p14="http://schemas.microsoft.com/office/powerpoint/2010/main" val="4263720261"/>
              </p:ext>
            </p:extLst>
          </p:nvPr>
        </p:nvGraphicFramePr>
        <p:xfrm>
          <a:off x="436936" y="6005417"/>
          <a:ext cx="11318127" cy="834156"/>
        </p:xfrm>
        <a:graphic>
          <a:graphicData uri="http://schemas.openxmlformats.org/drawingml/2006/table">
            <a:tbl>
              <a:tblPr/>
              <a:tblGrid>
                <a:gridCol w="3772709">
                  <a:extLst>
                    <a:ext uri="{9D8B030D-6E8A-4147-A177-3AD203B41FA5}">
                      <a16:colId xmlns:a16="http://schemas.microsoft.com/office/drawing/2014/main" val="2597764542"/>
                    </a:ext>
                  </a:extLst>
                </a:gridCol>
                <a:gridCol w="3595082">
                  <a:extLst>
                    <a:ext uri="{9D8B030D-6E8A-4147-A177-3AD203B41FA5}">
                      <a16:colId xmlns:a16="http://schemas.microsoft.com/office/drawing/2014/main" val="2859748907"/>
                    </a:ext>
                  </a:extLst>
                </a:gridCol>
                <a:gridCol w="3950336">
                  <a:extLst>
                    <a:ext uri="{9D8B030D-6E8A-4147-A177-3AD203B41FA5}">
                      <a16:colId xmlns:a16="http://schemas.microsoft.com/office/drawing/2014/main" val="3162915929"/>
                    </a:ext>
                  </a:extLst>
                </a:gridCol>
              </a:tblGrid>
              <a:tr h="278052">
                <a:tc>
                  <a:txBody>
                    <a:bodyPr/>
                    <a:lstStyle/>
                    <a:p>
                      <a:pPr algn="ctr">
                        <a:buNone/>
                      </a:pPr>
                      <a:r>
                        <a:rPr lang="en-US" sz="1100" b="1" dirty="0"/>
                        <a:t>Locate label/variable or paragraph</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Ctrl+Shift+O</a:t>
                      </a:r>
                      <a:r>
                        <a:rPr lang="en-US" sz="1100"/>
                        <a:t> (Go to Symbol)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Lists paragraphs, sections and COBOL Methods (OO COBOL)</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25356274"/>
                  </a:ext>
                </a:extLst>
              </a:tr>
              <a:tr h="278052">
                <a:tc>
                  <a:txBody>
                    <a:bodyPr/>
                    <a:lstStyle/>
                    <a:p>
                      <a:pPr algn="ctr">
                        <a:buNone/>
                      </a:pPr>
                      <a:r>
                        <a:rPr lang="en-US" sz="1100" b="1"/>
                        <a:t>Open copybook/include</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Peek Definition</a:t>
                      </a:r>
                      <a:r>
                        <a:rPr lang="en-US" sz="1100"/>
                        <a:t> / </a:t>
                      </a:r>
                      <a:r>
                        <a:rPr lang="en-US" sz="1100" b="1"/>
                        <a:t>Go to Definition</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a:t>Right‑click → Peek.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58185505"/>
                  </a:ext>
                </a:extLst>
              </a:tr>
              <a:tr h="278052">
                <a:tc>
                  <a:txBody>
                    <a:bodyPr/>
                    <a:lstStyle/>
                    <a:p>
                      <a:pPr algn="ctr">
                        <a:buNone/>
                      </a:pPr>
                      <a:r>
                        <a:rPr lang="en-US" sz="1100" b="1" dirty="0"/>
                        <a:t>View reference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References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Similar to ISPF XREF panels.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18431707"/>
                  </a:ext>
                </a:extLst>
              </a:tr>
            </a:tbl>
          </a:graphicData>
        </a:graphic>
      </p:graphicFrame>
      <p:graphicFrame>
        <p:nvGraphicFramePr>
          <p:cNvPr id="45" name="Table 44">
            <a:extLst>
              <a:ext uri="{FF2B5EF4-FFF2-40B4-BE49-F238E27FC236}">
                <a16:creationId xmlns:a16="http://schemas.microsoft.com/office/drawing/2014/main" id="{03167C34-A805-6DEC-3AB1-574FD751E509}"/>
              </a:ext>
            </a:extLst>
          </p:cNvPr>
          <p:cNvGraphicFramePr>
            <a:graphicFrameLocks noGrp="1"/>
          </p:cNvGraphicFramePr>
          <p:nvPr>
            <p:extLst>
              <p:ext uri="{D42A27DB-BD31-4B8C-83A1-F6EECF244321}">
                <p14:modId xmlns:p14="http://schemas.microsoft.com/office/powerpoint/2010/main" val="2946608947"/>
              </p:ext>
            </p:extLst>
          </p:nvPr>
        </p:nvGraphicFramePr>
        <p:xfrm>
          <a:off x="436936" y="3134311"/>
          <a:ext cx="11318127" cy="834156"/>
        </p:xfrm>
        <a:graphic>
          <a:graphicData uri="http://schemas.openxmlformats.org/drawingml/2006/table">
            <a:tbl>
              <a:tblPr/>
              <a:tblGrid>
                <a:gridCol w="3772709">
                  <a:extLst>
                    <a:ext uri="{9D8B030D-6E8A-4147-A177-3AD203B41FA5}">
                      <a16:colId xmlns:a16="http://schemas.microsoft.com/office/drawing/2014/main" val="3916253235"/>
                    </a:ext>
                  </a:extLst>
                </a:gridCol>
                <a:gridCol w="3635907">
                  <a:extLst>
                    <a:ext uri="{9D8B030D-6E8A-4147-A177-3AD203B41FA5}">
                      <a16:colId xmlns:a16="http://schemas.microsoft.com/office/drawing/2014/main" val="706416212"/>
                    </a:ext>
                  </a:extLst>
                </a:gridCol>
                <a:gridCol w="3909511">
                  <a:extLst>
                    <a:ext uri="{9D8B030D-6E8A-4147-A177-3AD203B41FA5}">
                      <a16:colId xmlns:a16="http://schemas.microsoft.com/office/drawing/2014/main" val="3706504108"/>
                    </a:ext>
                  </a:extLst>
                </a:gridCol>
              </a:tblGrid>
              <a:tr h="278052">
                <a:tc>
                  <a:txBody>
                    <a:bodyPr/>
                    <a:lstStyle/>
                    <a:p>
                      <a:pPr algn="ctr">
                        <a:buNone/>
                      </a:pPr>
                      <a:r>
                        <a:rPr lang="en-US" sz="1100" b="1" dirty="0"/>
                        <a:t>SPLIT / SWAP  </a:t>
                      </a:r>
                      <a:r>
                        <a:rPr lang="en-US" sz="1100" b="0" dirty="0"/>
                        <a:t>(F2 / F10)</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r>
                        <a:rPr lang="en-US" sz="1100" dirty="0"/>
                        <a:t> (split editor)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Creates side‑by‑side editors.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9530041"/>
                  </a:ext>
                </a:extLst>
              </a:tr>
              <a:tr h="278052">
                <a:tc>
                  <a:txBody>
                    <a:bodyPr/>
                    <a:lstStyle/>
                    <a:p>
                      <a:pPr algn="ctr">
                        <a:buNone/>
                      </a:pPr>
                      <a:r>
                        <a:rPr lang="en-US" sz="1100" b="1" dirty="0"/>
                        <a:t>EOF </a:t>
                      </a:r>
                      <a:r>
                        <a:rPr lang="en-US" sz="1100" b="0" dirty="0"/>
                        <a:t>(Erase to End of Line key) </a:t>
                      </a:r>
                      <a:r>
                        <a:rPr lang="en-US" sz="1100" b="1" dirty="0"/>
                        <a:t> </a:t>
                      </a:r>
                      <a:r>
                        <a:rPr lang="en-US" sz="1100" b="1" dirty="0" err="1"/>
                        <a:t>Ctrl+Del</a:t>
                      </a:r>
                      <a:r>
                        <a:rPr lang="en-US" sz="1100" b="1" dirty="0"/>
                        <a:t> </a:t>
                      </a:r>
                      <a:r>
                        <a:rPr lang="en-US" sz="1100" b="0" dirty="0"/>
                        <a:t>in IDz</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Shift+End   Del</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Erase from the cursor position to the end of line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59394998"/>
                  </a:ext>
                </a:extLst>
              </a:tr>
              <a:tr h="278052">
                <a:tc>
                  <a:txBody>
                    <a:bodyPr/>
                    <a:lstStyle/>
                    <a:p>
                      <a:pPr algn="ctr">
                        <a:buNone/>
                      </a:pPr>
                      <a:r>
                        <a:rPr lang="en-US" sz="1100" b="1" dirty="0"/>
                        <a:t>Undo</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Ctrl+z</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Undoes the action of the previous command</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6255603"/>
                  </a:ext>
                </a:extLst>
              </a:tr>
            </a:tbl>
          </a:graphicData>
        </a:graphic>
      </p:graphicFrame>
      <p:graphicFrame>
        <p:nvGraphicFramePr>
          <p:cNvPr id="46" name="Table 45">
            <a:extLst>
              <a:ext uri="{FF2B5EF4-FFF2-40B4-BE49-F238E27FC236}">
                <a16:creationId xmlns:a16="http://schemas.microsoft.com/office/drawing/2014/main" id="{8F8AA065-2440-9403-0462-F5840B27459F}"/>
              </a:ext>
            </a:extLst>
          </p:cNvPr>
          <p:cNvGraphicFramePr>
            <a:graphicFrameLocks noGrp="1"/>
          </p:cNvGraphicFramePr>
          <p:nvPr>
            <p:extLst>
              <p:ext uri="{D42A27DB-BD31-4B8C-83A1-F6EECF244321}">
                <p14:modId xmlns:p14="http://schemas.microsoft.com/office/powerpoint/2010/main" val="2886161067"/>
              </p:ext>
            </p:extLst>
          </p:nvPr>
        </p:nvGraphicFramePr>
        <p:xfrm>
          <a:off x="436936" y="4847917"/>
          <a:ext cx="11318127" cy="278052"/>
        </p:xfrm>
        <a:graphic>
          <a:graphicData uri="http://schemas.openxmlformats.org/drawingml/2006/table">
            <a:tbl>
              <a:tblPr/>
              <a:tblGrid>
                <a:gridCol w="3772709">
                  <a:extLst>
                    <a:ext uri="{9D8B030D-6E8A-4147-A177-3AD203B41FA5}">
                      <a16:colId xmlns:a16="http://schemas.microsoft.com/office/drawing/2014/main" val="3017948717"/>
                    </a:ext>
                  </a:extLst>
                </a:gridCol>
                <a:gridCol w="3772709">
                  <a:extLst>
                    <a:ext uri="{9D8B030D-6E8A-4147-A177-3AD203B41FA5}">
                      <a16:colId xmlns:a16="http://schemas.microsoft.com/office/drawing/2014/main" val="1213332872"/>
                    </a:ext>
                  </a:extLst>
                </a:gridCol>
                <a:gridCol w="3772709">
                  <a:extLst>
                    <a:ext uri="{9D8B030D-6E8A-4147-A177-3AD203B41FA5}">
                      <a16:colId xmlns:a16="http://schemas.microsoft.com/office/drawing/2014/main" val="2483130272"/>
                    </a:ext>
                  </a:extLst>
                </a:gridCol>
              </a:tblGrid>
              <a:tr h="278052">
                <a:tc>
                  <a:txBody>
                    <a:bodyPr/>
                    <a:lstStyle/>
                    <a:p>
                      <a:pPr algn="ctr">
                        <a:buNone/>
                      </a:pPr>
                      <a:r>
                        <a:rPr lang="en-US" sz="1100" b="1" dirty="0"/>
                        <a:t>Reopen last edited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restores all open tabs automatically</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Matches modern workflow.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487474808"/>
                  </a:ext>
                </a:extLst>
              </a:tr>
            </a:tbl>
          </a:graphicData>
        </a:graphic>
      </p:graphicFrame>
      <p:cxnSp>
        <p:nvCxnSpPr>
          <p:cNvPr id="48" name="Straight Connector 47">
            <a:extLst>
              <a:ext uri="{FF2B5EF4-FFF2-40B4-BE49-F238E27FC236}">
                <a16:creationId xmlns:a16="http://schemas.microsoft.com/office/drawing/2014/main" id="{4FF011A9-63DF-AC8C-53B9-06B3E39DB827}"/>
              </a:ext>
            </a:extLst>
          </p:cNvPr>
          <p:cNvCxnSpPr>
            <a:cxnSpLocks/>
          </p:cNvCxnSpPr>
          <p:nvPr/>
        </p:nvCxnSpPr>
        <p:spPr bwMode="auto">
          <a:xfrm>
            <a:off x="450396" y="22381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069D9F3E-AF82-C6FA-C5AC-DDA10F599398}"/>
              </a:ext>
            </a:extLst>
          </p:cNvPr>
          <p:cNvCxnSpPr>
            <a:cxnSpLocks/>
          </p:cNvCxnSpPr>
          <p:nvPr/>
        </p:nvCxnSpPr>
        <p:spPr bwMode="auto">
          <a:xfrm>
            <a:off x="450396" y="3401568"/>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86455F73-D838-7342-BD01-EF1DC9789C7B}"/>
              </a:ext>
            </a:extLst>
          </p:cNvPr>
          <p:cNvCxnSpPr>
            <a:cxnSpLocks/>
          </p:cNvCxnSpPr>
          <p:nvPr/>
        </p:nvCxnSpPr>
        <p:spPr bwMode="auto">
          <a:xfrm>
            <a:off x="450396" y="4516861"/>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40FC07F3-77F3-86D3-1C61-4E311FF3BA22}"/>
              </a:ext>
            </a:extLst>
          </p:cNvPr>
          <p:cNvCxnSpPr/>
          <p:nvPr/>
        </p:nvCxnSpPr>
        <p:spPr bwMode="auto">
          <a:xfrm>
            <a:off x="450396" y="19426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DE66E3E0-6A58-ACEC-01F4-3CD5FA3B9D2D}"/>
              </a:ext>
            </a:extLst>
          </p:cNvPr>
          <p:cNvCxnSpPr>
            <a:cxnSpLocks/>
          </p:cNvCxnSpPr>
          <p:nvPr/>
        </p:nvCxnSpPr>
        <p:spPr bwMode="auto">
          <a:xfrm>
            <a:off x="450396" y="167999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080365DE-7B3A-FD1A-997C-A0E6A1A770AD}"/>
              </a:ext>
            </a:extLst>
          </p:cNvPr>
          <p:cNvCxnSpPr>
            <a:cxnSpLocks/>
          </p:cNvCxnSpPr>
          <p:nvPr/>
        </p:nvCxnSpPr>
        <p:spPr bwMode="auto">
          <a:xfrm>
            <a:off x="450396" y="31116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01254963-4C6B-9B12-0048-6C67214DB5B4}"/>
              </a:ext>
            </a:extLst>
          </p:cNvPr>
          <p:cNvCxnSpPr>
            <a:cxnSpLocks/>
          </p:cNvCxnSpPr>
          <p:nvPr/>
        </p:nvCxnSpPr>
        <p:spPr bwMode="auto">
          <a:xfrm>
            <a:off x="450396" y="485553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E3FB0773-6F56-F1E2-89C7-D4945477C1D7}"/>
              </a:ext>
            </a:extLst>
          </p:cNvPr>
          <p:cNvCxnSpPr>
            <a:cxnSpLocks/>
          </p:cNvCxnSpPr>
          <p:nvPr/>
        </p:nvCxnSpPr>
        <p:spPr bwMode="auto">
          <a:xfrm>
            <a:off x="450396" y="279622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8" name="Straight Connector 57">
            <a:extLst>
              <a:ext uri="{FF2B5EF4-FFF2-40B4-BE49-F238E27FC236}">
                <a16:creationId xmlns:a16="http://schemas.microsoft.com/office/drawing/2014/main" id="{133EFF8A-0CCB-18B7-878A-2553818DF378}"/>
              </a:ext>
            </a:extLst>
          </p:cNvPr>
          <p:cNvCxnSpPr>
            <a:cxnSpLocks/>
          </p:cNvCxnSpPr>
          <p:nvPr/>
        </p:nvCxnSpPr>
        <p:spPr bwMode="auto">
          <a:xfrm>
            <a:off x="4201161"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E3727D0-83E4-E616-D605-9844144ED553}"/>
              </a:ext>
            </a:extLst>
          </p:cNvPr>
          <p:cNvCxnSpPr>
            <a:cxnSpLocks/>
          </p:cNvCxnSpPr>
          <p:nvPr/>
        </p:nvCxnSpPr>
        <p:spPr bwMode="auto">
          <a:xfrm>
            <a:off x="7845153"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D3ABDC6-6B1B-DA1E-3D70-39AA44F02EEB}"/>
              </a:ext>
            </a:extLst>
          </p:cNvPr>
          <p:cNvCxnSpPr>
            <a:cxnSpLocks/>
          </p:cNvCxnSpPr>
          <p:nvPr/>
        </p:nvCxnSpPr>
        <p:spPr bwMode="auto">
          <a:xfrm>
            <a:off x="461587" y="4276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CDB39218-EC88-D0DB-A31C-4E1D848CCA62}"/>
              </a:ext>
            </a:extLst>
          </p:cNvPr>
          <p:cNvCxnSpPr>
            <a:cxnSpLocks/>
          </p:cNvCxnSpPr>
          <p:nvPr/>
        </p:nvCxnSpPr>
        <p:spPr bwMode="auto">
          <a:xfrm>
            <a:off x="461587" y="57177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6" name="Straight Connector 65">
            <a:extLst>
              <a:ext uri="{FF2B5EF4-FFF2-40B4-BE49-F238E27FC236}">
                <a16:creationId xmlns:a16="http://schemas.microsoft.com/office/drawing/2014/main" id="{F7EFFB07-4282-7B09-D47E-C035CB214060}"/>
              </a:ext>
            </a:extLst>
          </p:cNvPr>
          <p:cNvCxnSpPr>
            <a:cxnSpLocks/>
          </p:cNvCxnSpPr>
          <p:nvPr/>
        </p:nvCxnSpPr>
        <p:spPr bwMode="auto">
          <a:xfrm>
            <a:off x="461587" y="54129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F58E4243-B6A7-71AF-CC1D-0C73B77F534E}"/>
              </a:ext>
            </a:extLst>
          </p:cNvPr>
          <p:cNvCxnSpPr>
            <a:cxnSpLocks/>
          </p:cNvCxnSpPr>
          <p:nvPr/>
        </p:nvCxnSpPr>
        <p:spPr bwMode="auto">
          <a:xfrm>
            <a:off x="436936" y="6562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9AEA4D90-8092-DA2F-B69A-5CDA6D10394B}"/>
              </a:ext>
            </a:extLst>
          </p:cNvPr>
          <p:cNvCxnSpPr>
            <a:cxnSpLocks/>
          </p:cNvCxnSpPr>
          <p:nvPr/>
        </p:nvCxnSpPr>
        <p:spPr bwMode="auto">
          <a:xfrm>
            <a:off x="461587" y="630298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BB2F72D5-FB1B-1937-EB6D-F40CCB2A47D0}"/>
              </a:ext>
            </a:extLst>
          </p:cNvPr>
          <p:cNvCxnSpPr>
            <a:cxnSpLocks/>
          </p:cNvCxnSpPr>
          <p:nvPr/>
        </p:nvCxnSpPr>
        <p:spPr bwMode="auto">
          <a:xfrm>
            <a:off x="461587" y="370304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70" name="Straight Connector 69">
            <a:extLst>
              <a:ext uri="{FF2B5EF4-FFF2-40B4-BE49-F238E27FC236}">
                <a16:creationId xmlns:a16="http://schemas.microsoft.com/office/drawing/2014/main" id="{62C92DEB-0D8F-52DA-85C3-63C2A407585D}"/>
              </a:ext>
            </a:extLst>
          </p:cNvPr>
          <p:cNvCxnSpPr>
            <a:cxnSpLocks/>
          </p:cNvCxnSpPr>
          <p:nvPr/>
        </p:nvCxnSpPr>
        <p:spPr bwMode="auto">
          <a:xfrm>
            <a:off x="436936" y="25478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32606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69ECD-B402-9B33-2031-C83B700D677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084A3618-7F48-DBE5-10FF-A9629D352A9A}"/>
              </a:ext>
            </a:extLst>
          </p:cNvPr>
          <p:cNvSpPr>
            <a:spLocks noGrp="1"/>
          </p:cNvSpPr>
          <p:nvPr>
            <p:ph type="ctrTitle"/>
          </p:nvPr>
        </p:nvSpPr>
        <p:spPr>
          <a:xfrm>
            <a:off x="170688" y="113264"/>
            <a:ext cx="11058144" cy="694944"/>
          </a:xfrm>
        </p:spPr>
        <p:txBody>
          <a:bodyPr/>
          <a:lstStyle/>
          <a:p>
            <a:pPr algn="l"/>
            <a:r>
              <a:rPr lang="en-US" sz="3200" dirty="0"/>
              <a:t>IDZ vs. VS Code vs. ISPF File Navigation Techniques – 2 of 2</a:t>
            </a:r>
          </a:p>
        </p:txBody>
      </p:sp>
      <p:sp>
        <p:nvSpPr>
          <p:cNvPr id="18" name="Text Placeholder 2">
            <a:extLst>
              <a:ext uri="{FF2B5EF4-FFF2-40B4-BE49-F238E27FC236}">
                <a16:creationId xmlns:a16="http://schemas.microsoft.com/office/drawing/2014/main" id="{47F87C7C-9A1F-4D4B-F3E6-117FB116F228}"/>
              </a:ext>
            </a:extLst>
          </p:cNvPr>
          <p:cNvSpPr txBox="1">
            <a:spLocks/>
          </p:cNvSpPr>
          <p:nvPr/>
        </p:nvSpPr>
        <p:spPr>
          <a:xfrm>
            <a:off x="6840717" y="6984490"/>
            <a:ext cx="6096000" cy="48601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200" dirty="0"/>
              <a:t>Modern editors in products like IDz and VS Code are </a:t>
            </a:r>
            <a:r>
              <a:rPr lang="en-US" sz="1200" dirty="0" err="1"/>
              <a:t>cal</a:t>
            </a:r>
            <a:endParaRPr lang="en-US" sz="1200" dirty="0"/>
          </a:p>
        </p:txBody>
      </p:sp>
      <p:graphicFrame>
        <p:nvGraphicFramePr>
          <p:cNvPr id="40" name="Table 39">
            <a:extLst>
              <a:ext uri="{FF2B5EF4-FFF2-40B4-BE49-F238E27FC236}">
                <a16:creationId xmlns:a16="http://schemas.microsoft.com/office/drawing/2014/main" id="{DC891AE3-5DC8-672E-8B56-846D14D0A519}"/>
              </a:ext>
            </a:extLst>
          </p:cNvPr>
          <p:cNvGraphicFramePr>
            <a:graphicFrameLocks noGrp="1"/>
          </p:cNvGraphicFramePr>
          <p:nvPr>
            <p:extLst>
              <p:ext uri="{D42A27DB-BD31-4B8C-83A1-F6EECF244321}">
                <p14:modId xmlns:p14="http://schemas.microsoft.com/office/powerpoint/2010/main" val="3806756826"/>
              </p:ext>
            </p:extLst>
          </p:nvPr>
        </p:nvGraphicFramePr>
        <p:xfrm>
          <a:off x="436936" y="944044"/>
          <a:ext cx="11318127" cy="1588869"/>
        </p:xfrm>
        <a:graphic>
          <a:graphicData uri="http://schemas.openxmlformats.org/drawingml/2006/table">
            <a:tbl>
              <a:tblPr/>
              <a:tblGrid>
                <a:gridCol w="3769304">
                  <a:extLst>
                    <a:ext uri="{9D8B030D-6E8A-4147-A177-3AD203B41FA5}">
                      <a16:colId xmlns:a16="http://schemas.microsoft.com/office/drawing/2014/main" val="3838422451"/>
                    </a:ext>
                  </a:extLst>
                </a:gridCol>
                <a:gridCol w="3621024">
                  <a:extLst>
                    <a:ext uri="{9D8B030D-6E8A-4147-A177-3AD203B41FA5}">
                      <a16:colId xmlns:a16="http://schemas.microsoft.com/office/drawing/2014/main" val="3895311310"/>
                    </a:ext>
                  </a:extLst>
                </a:gridCol>
                <a:gridCol w="3927799">
                  <a:extLst>
                    <a:ext uri="{9D8B030D-6E8A-4147-A177-3AD203B41FA5}">
                      <a16:colId xmlns:a16="http://schemas.microsoft.com/office/drawing/2014/main" val="1162340799"/>
                    </a:ext>
                  </a:extLst>
                </a:gridCol>
              </a:tblGrid>
              <a:tr h="476661">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ISPF Action</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Notes</a:t>
                      </a:r>
                    </a:p>
                  </a:txBody>
                  <a:tcPr anchor="ctr">
                    <a:lnL>
                      <a:noFill/>
                    </a:lnL>
                    <a:lnR>
                      <a:noFill/>
                    </a:lnR>
                    <a:lnT>
                      <a:noFill/>
                    </a:lnT>
                    <a:lnB>
                      <a:noFill/>
                    </a:lnB>
                    <a:solidFill>
                      <a:schemeClr val="tx1"/>
                    </a:solidFill>
                  </a:tcPr>
                </a:tc>
                <a:extLst>
                  <a:ext uri="{0D108BD9-81ED-4DB2-BD59-A6C34878D82A}">
                    <a16:rowId xmlns:a16="http://schemas.microsoft.com/office/drawing/2014/main" val="4249136259"/>
                  </a:ext>
                </a:extLst>
              </a:tr>
              <a:tr h="278052">
                <a:tc>
                  <a:txBody>
                    <a:bodyPr/>
                    <a:lstStyle/>
                    <a:p>
                      <a:pPr algn="ctr">
                        <a:buNone/>
                      </a:pPr>
                      <a:r>
                        <a:rPr lang="en-US" sz="1100" b="1" dirty="0"/>
                        <a:t>PF2</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Ctrl+_   </a:t>
                      </a:r>
                      <a:r>
                        <a:rPr lang="en-US" sz="1050" b="0" dirty="0"/>
                        <a:t>(underscore)</a:t>
                      </a:r>
                      <a:endParaRPr lang="en-US" sz="1100" b="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Split Editor on current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40000384"/>
                  </a:ext>
                </a:extLst>
              </a:tr>
              <a:tr h="278052">
                <a:tc>
                  <a:txBody>
                    <a:bodyPr/>
                    <a:lstStyle/>
                    <a:p>
                      <a:pPr algn="ctr">
                        <a:buNone/>
                      </a:pPr>
                      <a:r>
                        <a:rPr lang="en-US" sz="1200" b="1" dirty="0"/>
                        <a:t>=0</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Settings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Your setup and specifications for VS Code’s tools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385916177"/>
                  </a:ext>
                </a:extLst>
              </a:tr>
              <a:tr h="278052">
                <a:tc>
                  <a:txBody>
                    <a:bodyPr/>
                    <a:lstStyle/>
                    <a:p>
                      <a:pPr algn="ctr">
                        <a:buNone/>
                      </a:pPr>
                      <a:r>
                        <a:rPr lang="en-US" sz="1100" b="1" dirty="0"/>
                        <a:t>M+PF8</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Ctrl+End</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Bottom of the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84319049"/>
                  </a:ext>
                </a:extLst>
              </a:tr>
              <a:tr h="278052">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01550315"/>
                  </a:ext>
                </a:extLst>
              </a:tr>
            </a:tbl>
          </a:graphicData>
        </a:graphic>
      </p:graphicFrame>
      <p:graphicFrame>
        <p:nvGraphicFramePr>
          <p:cNvPr id="41" name="Table 40">
            <a:extLst>
              <a:ext uri="{FF2B5EF4-FFF2-40B4-BE49-F238E27FC236}">
                <a16:creationId xmlns:a16="http://schemas.microsoft.com/office/drawing/2014/main" id="{2863DE8D-A1FF-1559-49EA-B66EF39E8D34}"/>
              </a:ext>
            </a:extLst>
          </p:cNvPr>
          <p:cNvGraphicFramePr>
            <a:graphicFrameLocks noGrp="1"/>
          </p:cNvGraphicFramePr>
          <p:nvPr>
            <p:extLst>
              <p:ext uri="{D42A27DB-BD31-4B8C-83A1-F6EECF244321}">
                <p14:modId xmlns:p14="http://schemas.microsoft.com/office/powerpoint/2010/main" val="2332247672"/>
              </p:ext>
            </p:extLst>
          </p:nvPr>
        </p:nvGraphicFramePr>
        <p:xfrm>
          <a:off x="436936" y="2277508"/>
          <a:ext cx="11318127" cy="834156"/>
        </p:xfrm>
        <a:graphic>
          <a:graphicData uri="http://schemas.openxmlformats.org/drawingml/2006/table">
            <a:tbl>
              <a:tblPr/>
              <a:tblGrid>
                <a:gridCol w="3772709">
                  <a:extLst>
                    <a:ext uri="{9D8B030D-6E8A-4147-A177-3AD203B41FA5}">
                      <a16:colId xmlns:a16="http://schemas.microsoft.com/office/drawing/2014/main" val="914845780"/>
                    </a:ext>
                  </a:extLst>
                </a:gridCol>
                <a:gridCol w="3635907">
                  <a:extLst>
                    <a:ext uri="{9D8B030D-6E8A-4147-A177-3AD203B41FA5}">
                      <a16:colId xmlns:a16="http://schemas.microsoft.com/office/drawing/2014/main" val="1551237560"/>
                    </a:ext>
                  </a:extLst>
                </a:gridCol>
                <a:gridCol w="3909511">
                  <a:extLst>
                    <a:ext uri="{9D8B030D-6E8A-4147-A177-3AD203B41FA5}">
                      <a16:colId xmlns:a16="http://schemas.microsoft.com/office/drawing/2014/main" val="1625689789"/>
                    </a:ext>
                  </a:extLst>
                </a:gridCol>
              </a:tblGrid>
              <a:tr h="278052">
                <a:tc>
                  <a:txBody>
                    <a:bodyPr/>
                    <a:lstStyle/>
                    <a:p>
                      <a:pPr algn="ctr">
                        <a:buNone/>
                      </a:pPr>
                      <a:r>
                        <a:rPr lang="en-US" sz="1100" b="1" dirty="0"/>
                        <a:t>Regex</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Ctrl+Home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Top of the files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7034830"/>
                  </a:ext>
                </a:extLst>
              </a:tr>
              <a:tr h="278052">
                <a:tc>
                  <a:txBody>
                    <a:bodyPr/>
                    <a:lstStyle/>
                    <a:p>
                      <a:pPr algn="ctr">
                        <a:buNone/>
                      </a:pPr>
                      <a:r>
                        <a:rPr lang="en-US" sz="1100" b="1" dirty="0"/>
                        <a:t>Type L  </a:t>
                      </a:r>
                      <a:r>
                        <a:rPr lang="en-US" sz="1100" b="1" dirty="0" err="1"/>
                        <a:t>nnnn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Ctrl+G</a:t>
                      </a:r>
                      <a:r>
                        <a:rPr lang="en-US" sz="1100" b="1" dirty="0"/>
                        <a:t>    </a:t>
                      </a:r>
                      <a:r>
                        <a:rPr lang="en-US" sz="1100" b="1" dirty="0" err="1"/>
                        <a:t>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Go to a specific line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67152729"/>
                  </a:ext>
                </a:extLst>
              </a:tr>
              <a:tr h="278052">
                <a:tc>
                  <a:txBody>
                    <a:bodyPr/>
                    <a:lstStyle/>
                    <a:p>
                      <a:pPr algn="ctr">
                        <a:buNone/>
                      </a:pPr>
                      <a:r>
                        <a:rPr lang="en-US" sz="1100" dirty="0"/>
                        <a:t>Prefix area:  </a:t>
                      </a:r>
                      <a:r>
                        <a:rPr lang="en-US" sz="1100" b="1" dirty="0"/>
                        <a:t>C</a:t>
                      </a:r>
                      <a:r>
                        <a:rPr lang="en-US" sz="1100" dirty="0"/>
                        <a:t> – then move arrow up 1 </a:t>
                      </a:r>
                      <a:r>
                        <a:rPr lang="en-US" sz="1100" b="1" dirty="0"/>
                        <a:t>A </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Shift+Alt+Up</a:t>
                      </a:r>
                      <a:r>
                        <a:rPr lang="en-US" sz="1100" b="1" dirty="0"/>
                        <a:t> arrow</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Copy the current line up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062922"/>
                  </a:ext>
                </a:extLst>
              </a:tr>
            </a:tbl>
          </a:graphicData>
        </a:graphic>
      </p:graphicFrame>
      <p:graphicFrame>
        <p:nvGraphicFramePr>
          <p:cNvPr id="42" name="Table 41">
            <a:extLst>
              <a:ext uri="{FF2B5EF4-FFF2-40B4-BE49-F238E27FC236}">
                <a16:creationId xmlns:a16="http://schemas.microsoft.com/office/drawing/2014/main" id="{A14A3263-20FE-86AA-AAED-B4008915174F}"/>
              </a:ext>
            </a:extLst>
          </p:cNvPr>
          <p:cNvGraphicFramePr>
            <a:graphicFrameLocks noGrp="1"/>
          </p:cNvGraphicFramePr>
          <p:nvPr>
            <p:extLst>
              <p:ext uri="{D42A27DB-BD31-4B8C-83A1-F6EECF244321}">
                <p14:modId xmlns:p14="http://schemas.microsoft.com/office/powerpoint/2010/main" val="1246474972"/>
              </p:ext>
            </p:extLst>
          </p:nvPr>
        </p:nvGraphicFramePr>
        <p:xfrm>
          <a:off x="436936" y="5148616"/>
          <a:ext cx="11318127" cy="834156"/>
        </p:xfrm>
        <a:graphic>
          <a:graphicData uri="http://schemas.openxmlformats.org/drawingml/2006/table">
            <a:tbl>
              <a:tblPr/>
              <a:tblGrid>
                <a:gridCol w="3772709">
                  <a:extLst>
                    <a:ext uri="{9D8B030D-6E8A-4147-A177-3AD203B41FA5}">
                      <a16:colId xmlns:a16="http://schemas.microsoft.com/office/drawing/2014/main" val="3752321724"/>
                    </a:ext>
                  </a:extLst>
                </a:gridCol>
                <a:gridCol w="3635907">
                  <a:extLst>
                    <a:ext uri="{9D8B030D-6E8A-4147-A177-3AD203B41FA5}">
                      <a16:colId xmlns:a16="http://schemas.microsoft.com/office/drawing/2014/main" val="2371572609"/>
                    </a:ext>
                  </a:extLst>
                </a:gridCol>
                <a:gridCol w="3909511">
                  <a:extLst>
                    <a:ext uri="{9D8B030D-6E8A-4147-A177-3AD203B41FA5}">
                      <a16:colId xmlns:a16="http://schemas.microsoft.com/office/drawing/2014/main" val="2570293018"/>
                    </a:ext>
                  </a:extLst>
                </a:gridCol>
              </a:tblGrid>
              <a:tr h="278052">
                <a:tc>
                  <a:txBody>
                    <a:bodyPr/>
                    <a:lstStyle/>
                    <a:p>
                      <a:pPr algn="ctr">
                        <a:buNone/>
                      </a:pPr>
                      <a:r>
                        <a:rPr lang="en-US" sz="1100" b="1" dirty="0"/>
                        <a:t>ISPF 3.4 dataset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Explorer (</a:t>
                      </a:r>
                      <a:r>
                        <a:rPr lang="en-US" sz="1100" b="1" dirty="0" err="1"/>
                        <a:t>Ctrl+Shift+E</a:t>
                      </a: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workspace folders.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27587408"/>
                  </a:ext>
                </a:extLst>
              </a:tr>
              <a:tr h="278052">
                <a:tc>
                  <a:txBody>
                    <a:bodyPr/>
                    <a:lstStyle/>
                    <a:p>
                      <a:pPr algn="ctr">
                        <a:buNone/>
                      </a:pPr>
                      <a:r>
                        <a:rPr lang="en-US" sz="1100" b="1"/>
                        <a:t>Open parent dataset</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Breadcrumbs bar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Navigate up/down folder hierarchy.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0952509"/>
                  </a:ext>
                </a:extLst>
              </a:tr>
              <a:tr h="278052">
                <a:tc>
                  <a:txBody>
                    <a:bodyPr/>
                    <a:lstStyle/>
                    <a:p>
                      <a:pPr algn="ctr">
                        <a:buNone/>
                      </a:pPr>
                      <a:r>
                        <a:rPr lang="en-US" sz="1100" b="1"/>
                        <a:t>Switch between datasets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Click breadcrumb → choose sibling</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Works like ISPF “other members.”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586250969"/>
                  </a:ext>
                </a:extLst>
              </a:tr>
            </a:tbl>
          </a:graphicData>
        </a:graphic>
      </p:graphicFrame>
      <p:graphicFrame>
        <p:nvGraphicFramePr>
          <p:cNvPr id="43" name="Table 42">
            <a:extLst>
              <a:ext uri="{FF2B5EF4-FFF2-40B4-BE49-F238E27FC236}">
                <a16:creationId xmlns:a16="http://schemas.microsoft.com/office/drawing/2014/main" id="{0C0CB47A-0B05-5869-D401-927246AEF3B2}"/>
              </a:ext>
            </a:extLst>
          </p:cNvPr>
          <p:cNvGraphicFramePr>
            <a:graphicFrameLocks noGrp="1"/>
          </p:cNvGraphicFramePr>
          <p:nvPr>
            <p:extLst>
              <p:ext uri="{D42A27DB-BD31-4B8C-83A1-F6EECF244321}">
                <p14:modId xmlns:p14="http://schemas.microsoft.com/office/powerpoint/2010/main" val="464560807"/>
              </p:ext>
            </p:extLst>
          </p:nvPr>
        </p:nvGraphicFramePr>
        <p:xfrm>
          <a:off x="436936" y="3991114"/>
          <a:ext cx="11318127" cy="834156"/>
        </p:xfrm>
        <a:graphic>
          <a:graphicData uri="http://schemas.openxmlformats.org/drawingml/2006/table">
            <a:tbl>
              <a:tblPr/>
              <a:tblGrid>
                <a:gridCol w="3772709">
                  <a:extLst>
                    <a:ext uri="{9D8B030D-6E8A-4147-A177-3AD203B41FA5}">
                      <a16:colId xmlns:a16="http://schemas.microsoft.com/office/drawing/2014/main" val="173499725"/>
                    </a:ext>
                  </a:extLst>
                </a:gridCol>
                <a:gridCol w="3654195">
                  <a:extLst>
                    <a:ext uri="{9D8B030D-6E8A-4147-A177-3AD203B41FA5}">
                      <a16:colId xmlns:a16="http://schemas.microsoft.com/office/drawing/2014/main" val="1276169256"/>
                    </a:ext>
                  </a:extLst>
                </a:gridCol>
                <a:gridCol w="3891223">
                  <a:extLst>
                    <a:ext uri="{9D8B030D-6E8A-4147-A177-3AD203B41FA5}">
                      <a16:colId xmlns:a16="http://schemas.microsoft.com/office/drawing/2014/main" val="1878471930"/>
                    </a:ext>
                  </a:extLst>
                </a:gridCol>
              </a:tblGrid>
              <a:tr h="278052">
                <a:tc>
                  <a:txBody>
                    <a:bodyPr/>
                    <a:lstStyle/>
                    <a:p>
                      <a:pPr algn="ctr">
                        <a:buNone/>
                      </a:pPr>
                      <a:r>
                        <a:rPr lang="en-US" sz="1100" b="1" dirty="0"/>
                        <a:t>ISPF SRCHFOR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Ctrl+Shift+F</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Search across entire workspace.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855792373"/>
                  </a:ext>
                </a:extLst>
              </a:tr>
              <a:tr h="278052">
                <a:tc>
                  <a:txBody>
                    <a:bodyPr/>
                    <a:lstStyle/>
                    <a:p>
                      <a:pPr algn="ctr">
                        <a:buNone/>
                      </a:pPr>
                      <a:r>
                        <a:rPr lang="en-US" sz="1100" b="1"/>
                        <a:t>Find in member</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Ctrl+F</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Inline search.</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237165736"/>
                  </a:ext>
                </a:extLst>
              </a:tr>
              <a:tr h="278052">
                <a:tc>
                  <a:txBody>
                    <a:bodyPr/>
                    <a:lstStyle/>
                    <a:p>
                      <a:pPr algn="ctr">
                        <a:buNone/>
                      </a:pPr>
                      <a:r>
                        <a:rPr lang="en-US" sz="1100" b="1" dirty="0"/>
                        <a:t>Find next/previous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Enter / Shift+Enter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Same behavior as ISPF F5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44664758"/>
                  </a:ext>
                </a:extLst>
              </a:tr>
            </a:tbl>
          </a:graphicData>
        </a:graphic>
      </p:graphicFrame>
      <p:graphicFrame>
        <p:nvGraphicFramePr>
          <p:cNvPr id="44" name="Table 43">
            <a:extLst>
              <a:ext uri="{FF2B5EF4-FFF2-40B4-BE49-F238E27FC236}">
                <a16:creationId xmlns:a16="http://schemas.microsoft.com/office/drawing/2014/main" id="{B8790689-D93A-F494-A35C-D93005E19964}"/>
              </a:ext>
            </a:extLst>
          </p:cNvPr>
          <p:cNvGraphicFramePr>
            <a:graphicFrameLocks noGrp="1"/>
          </p:cNvGraphicFramePr>
          <p:nvPr>
            <p:extLst>
              <p:ext uri="{D42A27DB-BD31-4B8C-83A1-F6EECF244321}">
                <p14:modId xmlns:p14="http://schemas.microsoft.com/office/powerpoint/2010/main" val="1717034635"/>
              </p:ext>
            </p:extLst>
          </p:nvPr>
        </p:nvGraphicFramePr>
        <p:xfrm>
          <a:off x="436936" y="6005417"/>
          <a:ext cx="11318127" cy="834156"/>
        </p:xfrm>
        <a:graphic>
          <a:graphicData uri="http://schemas.openxmlformats.org/drawingml/2006/table">
            <a:tbl>
              <a:tblPr/>
              <a:tblGrid>
                <a:gridCol w="3772709">
                  <a:extLst>
                    <a:ext uri="{9D8B030D-6E8A-4147-A177-3AD203B41FA5}">
                      <a16:colId xmlns:a16="http://schemas.microsoft.com/office/drawing/2014/main" val="2597764542"/>
                    </a:ext>
                  </a:extLst>
                </a:gridCol>
                <a:gridCol w="3772709">
                  <a:extLst>
                    <a:ext uri="{9D8B030D-6E8A-4147-A177-3AD203B41FA5}">
                      <a16:colId xmlns:a16="http://schemas.microsoft.com/office/drawing/2014/main" val="2859748907"/>
                    </a:ext>
                  </a:extLst>
                </a:gridCol>
                <a:gridCol w="3772709">
                  <a:extLst>
                    <a:ext uri="{9D8B030D-6E8A-4147-A177-3AD203B41FA5}">
                      <a16:colId xmlns:a16="http://schemas.microsoft.com/office/drawing/2014/main" val="3162915929"/>
                    </a:ext>
                  </a:extLst>
                </a:gridCol>
              </a:tblGrid>
              <a:tr h="278052">
                <a:tc>
                  <a:txBody>
                    <a:bodyPr/>
                    <a:lstStyle/>
                    <a:p>
                      <a:pPr algn="ctr">
                        <a:buNone/>
                      </a:pPr>
                      <a:r>
                        <a:rPr lang="en-US" sz="1100" b="1" dirty="0"/>
                        <a:t>Locate label/paragraph</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Ctrl+Shift+O</a:t>
                      </a:r>
                      <a:r>
                        <a:rPr lang="en-US" sz="1100"/>
                        <a:t> (Go to Symbol)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Lists paragraphs, sections, methods.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25356274"/>
                  </a:ext>
                </a:extLst>
              </a:tr>
              <a:tr h="278052">
                <a:tc>
                  <a:txBody>
                    <a:bodyPr/>
                    <a:lstStyle/>
                    <a:p>
                      <a:pPr algn="ctr">
                        <a:buNone/>
                      </a:pPr>
                      <a:r>
                        <a:rPr lang="en-US" sz="1100" b="1" dirty="0"/>
                        <a:t>Open copybook/include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Definition</a:t>
                      </a:r>
                      <a:r>
                        <a:rPr lang="en-US" sz="1100" dirty="0"/>
                        <a:t> / </a:t>
                      </a:r>
                      <a:r>
                        <a:rPr lang="en-US" sz="1100" b="1" dirty="0"/>
                        <a:t>Go to Definition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a:t>Right‑click → Peek.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58185505"/>
                  </a:ext>
                </a:extLst>
              </a:tr>
              <a:tr h="278052">
                <a:tc>
                  <a:txBody>
                    <a:bodyPr/>
                    <a:lstStyle/>
                    <a:p>
                      <a:pPr algn="ctr">
                        <a:buNone/>
                      </a:pPr>
                      <a:r>
                        <a:rPr lang="en-US" sz="1100" b="1" dirty="0"/>
                        <a:t>View reference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References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Similar to ISPF XREF panels.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18431707"/>
                  </a:ext>
                </a:extLst>
              </a:tr>
            </a:tbl>
          </a:graphicData>
        </a:graphic>
      </p:graphicFrame>
      <p:graphicFrame>
        <p:nvGraphicFramePr>
          <p:cNvPr id="45" name="Table 44">
            <a:extLst>
              <a:ext uri="{FF2B5EF4-FFF2-40B4-BE49-F238E27FC236}">
                <a16:creationId xmlns:a16="http://schemas.microsoft.com/office/drawing/2014/main" id="{B030B1B5-FF50-D8BB-A98C-9756156213FB}"/>
              </a:ext>
            </a:extLst>
          </p:cNvPr>
          <p:cNvGraphicFramePr>
            <a:graphicFrameLocks noGrp="1"/>
          </p:cNvGraphicFramePr>
          <p:nvPr>
            <p:extLst>
              <p:ext uri="{D42A27DB-BD31-4B8C-83A1-F6EECF244321}">
                <p14:modId xmlns:p14="http://schemas.microsoft.com/office/powerpoint/2010/main" val="4130323472"/>
              </p:ext>
            </p:extLst>
          </p:nvPr>
        </p:nvGraphicFramePr>
        <p:xfrm>
          <a:off x="436936" y="3134311"/>
          <a:ext cx="11318127" cy="944880"/>
        </p:xfrm>
        <a:graphic>
          <a:graphicData uri="http://schemas.openxmlformats.org/drawingml/2006/table">
            <a:tbl>
              <a:tblPr/>
              <a:tblGrid>
                <a:gridCol w="3772709">
                  <a:extLst>
                    <a:ext uri="{9D8B030D-6E8A-4147-A177-3AD203B41FA5}">
                      <a16:colId xmlns:a16="http://schemas.microsoft.com/office/drawing/2014/main" val="3916253235"/>
                    </a:ext>
                  </a:extLst>
                </a:gridCol>
                <a:gridCol w="3635907">
                  <a:extLst>
                    <a:ext uri="{9D8B030D-6E8A-4147-A177-3AD203B41FA5}">
                      <a16:colId xmlns:a16="http://schemas.microsoft.com/office/drawing/2014/main" val="706416212"/>
                    </a:ext>
                  </a:extLst>
                </a:gridCol>
                <a:gridCol w="3909511">
                  <a:extLst>
                    <a:ext uri="{9D8B030D-6E8A-4147-A177-3AD203B41FA5}">
                      <a16:colId xmlns:a16="http://schemas.microsoft.com/office/drawing/2014/main" val="3706504108"/>
                    </a:ext>
                  </a:extLst>
                </a:gridCol>
              </a:tblGrid>
              <a:tr h="276398">
                <a:tc>
                  <a:txBody>
                    <a:bodyPr/>
                    <a:lstStyle/>
                    <a:p>
                      <a:pPr algn="ctr">
                        <a:buNone/>
                      </a:pPr>
                      <a:r>
                        <a:rPr lang="en-US" sz="1100" dirty="0"/>
                        <a:t>Prefix area:  </a:t>
                      </a:r>
                      <a:r>
                        <a:rPr lang="en-US" sz="1100" b="1" dirty="0"/>
                        <a:t>C</a:t>
                      </a:r>
                      <a:r>
                        <a:rPr lang="en-US" sz="1100" dirty="0"/>
                        <a:t> – then move arrow down 1 </a:t>
                      </a:r>
                      <a:r>
                        <a:rPr lang="en-US" sz="1100" b="1" dirty="0"/>
                        <a:t>A </a:t>
                      </a:r>
                      <a:endParaRPr lang="en-US" sz="1100" b="0" dirty="0"/>
                    </a:p>
                  </a:txBody>
                  <a:tcPr anchor="ctr">
                    <a:lnL>
                      <a:noFill/>
                    </a:lnL>
                    <a:lnR>
                      <a:noFill/>
                    </a:lnR>
                    <a:lnT>
                      <a:noFill/>
                    </a:lnT>
                    <a:lnB>
                      <a:noFill/>
                    </a:lnB>
                    <a:solidFill>
                      <a:schemeClr val="accent1">
                        <a:lumMod val="20000"/>
                        <a:lumOff val="80000"/>
                      </a:schemeClr>
                    </a:solidFill>
                  </a:tcPr>
                </a:tc>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lang="en-US" sz="1100" b="1" dirty="0" err="1"/>
                        <a:t>Shift+Alt+Down</a:t>
                      </a:r>
                      <a:r>
                        <a:rPr lang="en-US" sz="1100" b="1" dirty="0"/>
                        <a:t> arrow</a:t>
                      </a:r>
                      <a:endParaRPr lang="en-US" sz="1100" b="0" dirty="0"/>
                    </a:p>
                    <a:p>
                      <a:pPr algn="ctr">
                        <a:buNone/>
                      </a:pP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Copy the current line down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9530041"/>
                  </a:ext>
                </a:extLst>
              </a:tr>
              <a:tr h="167813">
                <a:tc>
                  <a:txBody>
                    <a:bodyPr/>
                    <a:lstStyle/>
                    <a:p>
                      <a:pPr algn="ctr">
                        <a:buNone/>
                      </a:pPr>
                      <a:r>
                        <a:rPr lang="en-US" sz="1100" b="1" dirty="0"/>
                        <a:t>Move between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Ctrl+1 / Ctrl+2 / Ctrl+3</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Jump to editor groups.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59394998"/>
                  </a:ext>
                </a:extLst>
              </a:tr>
              <a:tr h="167813">
                <a:tc>
                  <a:txBody>
                    <a:bodyPr/>
                    <a:lstStyle/>
                    <a:p>
                      <a:pPr algn="ctr">
                        <a:buNone/>
                      </a:pPr>
                      <a:r>
                        <a:rPr lang="en-US" sz="1100" b="1" dirty="0"/>
                        <a:t>Resize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Drag divider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No hotkey equivalent to ISPF.</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6255603"/>
                  </a:ext>
                </a:extLst>
              </a:tr>
            </a:tbl>
          </a:graphicData>
        </a:graphic>
      </p:graphicFrame>
      <p:graphicFrame>
        <p:nvGraphicFramePr>
          <p:cNvPr id="46" name="Table 45">
            <a:extLst>
              <a:ext uri="{FF2B5EF4-FFF2-40B4-BE49-F238E27FC236}">
                <a16:creationId xmlns:a16="http://schemas.microsoft.com/office/drawing/2014/main" id="{59229D71-9EDD-53F4-1F4B-CF7DC1A59793}"/>
              </a:ext>
            </a:extLst>
          </p:cNvPr>
          <p:cNvGraphicFramePr>
            <a:graphicFrameLocks noGrp="1"/>
          </p:cNvGraphicFramePr>
          <p:nvPr>
            <p:extLst>
              <p:ext uri="{D42A27DB-BD31-4B8C-83A1-F6EECF244321}">
                <p14:modId xmlns:p14="http://schemas.microsoft.com/office/powerpoint/2010/main" val="3985550510"/>
              </p:ext>
            </p:extLst>
          </p:nvPr>
        </p:nvGraphicFramePr>
        <p:xfrm>
          <a:off x="436936" y="4847917"/>
          <a:ext cx="11318127" cy="278052"/>
        </p:xfrm>
        <a:graphic>
          <a:graphicData uri="http://schemas.openxmlformats.org/drawingml/2006/table">
            <a:tbl>
              <a:tblPr/>
              <a:tblGrid>
                <a:gridCol w="3772709">
                  <a:extLst>
                    <a:ext uri="{9D8B030D-6E8A-4147-A177-3AD203B41FA5}">
                      <a16:colId xmlns:a16="http://schemas.microsoft.com/office/drawing/2014/main" val="3017948717"/>
                    </a:ext>
                  </a:extLst>
                </a:gridCol>
                <a:gridCol w="3772709">
                  <a:extLst>
                    <a:ext uri="{9D8B030D-6E8A-4147-A177-3AD203B41FA5}">
                      <a16:colId xmlns:a16="http://schemas.microsoft.com/office/drawing/2014/main" val="1213332872"/>
                    </a:ext>
                  </a:extLst>
                </a:gridCol>
                <a:gridCol w="3772709">
                  <a:extLst>
                    <a:ext uri="{9D8B030D-6E8A-4147-A177-3AD203B41FA5}">
                      <a16:colId xmlns:a16="http://schemas.microsoft.com/office/drawing/2014/main" val="2483130272"/>
                    </a:ext>
                  </a:extLst>
                </a:gridCol>
              </a:tblGrid>
              <a:tr h="278052">
                <a:tc>
                  <a:txBody>
                    <a:bodyPr/>
                    <a:lstStyle/>
                    <a:p>
                      <a:pPr algn="ctr">
                        <a:buNone/>
                      </a:pPr>
                      <a:r>
                        <a:rPr lang="en-US" sz="1100" b="1" dirty="0"/>
                        <a:t>Reopen last edited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restores all open tabs automatically</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Matches modern workflow.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487474808"/>
                  </a:ext>
                </a:extLst>
              </a:tr>
            </a:tbl>
          </a:graphicData>
        </a:graphic>
      </p:graphicFrame>
      <p:cxnSp>
        <p:nvCxnSpPr>
          <p:cNvPr id="48" name="Straight Connector 47">
            <a:extLst>
              <a:ext uri="{FF2B5EF4-FFF2-40B4-BE49-F238E27FC236}">
                <a16:creationId xmlns:a16="http://schemas.microsoft.com/office/drawing/2014/main" id="{EE037DE0-905D-ADE0-996E-C0172A77D01A}"/>
              </a:ext>
            </a:extLst>
          </p:cNvPr>
          <p:cNvCxnSpPr>
            <a:cxnSpLocks/>
          </p:cNvCxnSpPr>
          <p:nvPr/>
        </p:nvCxnSpPr>
        <p:spPr bwMode="auto">
          <a:xfrm>
            <a:off x="450396" y="22381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5830292B-F432-4CA1-E2C5-75D74A73A3E8}"/>
              </a:ext>
            </a:extLst>
          </p:cNvPr>
          <p:cNvCxnSpPr>
            <a:cxnSpLocks/>
          </p:cNvCxnSpPr>
          <p:nvPr/>
        </p:nvCxnSpPr>
        <p:spPr bwMode="auto">
          <a:xfrm>
            <a:off x="450396" y="3401568"/>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BC5F4120-DBF0-BBD9-AF43-B329619D7D15}"/>
              </a:ext>
            </a:extLst>
          </p:cNvPr>
          <p:cNvCxnSpPr>
            <a:cxnSpLocks/>
          </p:cNvCxnSpPr>
          <p:nvPr/>
        </p:nvCxnSpPr>
        <p:spPr bwMode="auto">
          <a:xfrm>
            <a:off x="450396" y="4516861"/>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0E914835-B4BE-4F07-8201-C270B1E92A52}"/>
              </a:ext>
            </a:extLst>
          </p:cNvPr>
          <p:cNvCxnSpPr/>
          <p:nvPr/>
        </p:nvCxnSpPr>
        <p:spPr bwMode="auto">
          <a:xfrm>
            <a:off x="450396" y="19426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65F3E176-75CC-8B61-7841-5CB6D0B01274}"/>
              </a:ext>
            </a:extLst>
          </p:cNvPr>
          <p:cNvCxnSpPr>
            <a:cxnSpLocks/>
          </p:cNvCxnSpPr>
          <p:nvPr/>
        </p:nvCxnSpPr>
        <p:spPr bwMode="auto">
          <a:xfrm>
            <a:off x="450396" y="167999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16C33D34-D318-89C8-6CA3-E9C17AB161D5}"/>
              </a:ext>
            </a:extLst>
          </p:cNvPr>
          <p:cNvCxnSpPr>
            <a:cxnSpLocks/>
          </p:cNvCxnSpPr>
          <p:nvPr/>
        </p:nvCxnSpPr>
        <p:spPr bwMode="auto">
          <a:xfrm>
            <a:off x="450396" y="31116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2C37B0A3-F227-A8B3-5E85-17AFD0C96BF6}"/>
              </a:ext>
            </a:extLst>
          </p:cNvPr>
          <p:cNvCxnSpPr>
            <a:cxnSpLocks/>
          </p:cNvCxnSpPr>
          <p:nvPr/>
        </p:nvCxnSpPr>
        <p:spPr bwMode="auto">
          <a:xfrm>
            <a:off x="450396" y="485553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5E6B1D02-E5EA-19F3-86AB-F4F42FE74F86}"/>
              </a:ext>
            </a:extLst>
          </p:cNvPr>
          <p:cNvCxnSpPr>
            <a:cxnSpLocks/>
          </p:cNvCxnSpPr>
          <p:nvPr/>
        </p:nvCxnSpPr>
        <p:spPr bwMode="auto">
          <a:xfrm>
            <a:off x="450396" y="279622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8" name="Straight Connector 57">
            <a:extLst>
              <a:ext uri="{FF2B5EF4-FFF2-40B4-BE49-F238E27FC236}">
                <a16:creationId xmlns:a16="http://schemas.microsoft.com/office/drawing/2014/main" id="{648730DB-E2B7-51C1-8BD5-887F7336DDDF}"/>
              </a:ext>
            </a:extLst>
          </p:cNvPr>
          <p:cNvCxnSpPr>
            <a:cxnSpLocks/>
          </p:cNvCxnSpPr>
          <p:nvPr/>
        </p:nvCxnSpPr>
        <p:spPr bwMode="auto">
          <a:xfrm>
            <a:off x="4201161"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60FF309-CA66-8D1F-3954-7D01CB6B9620}"/>
              </a:ext>
            </a:extLst>
          </p:cNvPr>
          <p:cNvCxnSpPr>
            <a:cxnSpLocks/>
          </p:cNvCxnSpPr>
          <p:nvPr/>
        </p:nvCxnSpPr>
        <p:spPr bwMode="auto">
          <a:xfrm>
            <a:off x="7845153"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235A188-BD97-1966-BA7C-55957776584C}"/>
              </a:ext>
            </a:extLst>
          </p:cNvPr>
          <p:cNvCxnSpPr>
            <a:cxnSpLocks/>
          </p:cNvCxnSpPr>
          <p:nvPr/>
        </p:nvCxnSpPr>
        <p:spPr bwMode="auto">
          <a:xfrm>
            <a:off x="461587" y="4276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B38D198E-73A0-334A-B959-B922992B9100}"/>
              </a:ext>
            </a:extLst>
          </p:cNvPr>
          <p:cNvCxnSpPr>
            <a:cxnSpLocks/>
          </p:cNvCxnSpPr>
          <p:nvPr/>
        </p:nvCxnSpPr>
        <p:spPr bwMode="auto">
          <a:xfrm>
            <a:off x="461587" y="57177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6" name="Straight Connector 65">
            <a:extLst>
              <a:ext uri="{FF2B5EF4-FFF2-40B4-BE49-F238E27FC236}">
                <a16:creationId xmlns:a16="http://schemas.microsoft.com/office/drawing/2014/main" id="{03B852FD-69AB-2517-06AC-34E7D419CF45}"/>
              </a:ext>
            </a:extLst>
          </p:cNvPr>
          <p:cNvCxnSpPr>
            <a:cxnSpLocks/>
          </p:cNvCxnSpPr>
          <p:nvPr/>
        </p:nvCxnSpPr>
        <p:spPr bwMode="auto">
          <a:xfrm>
            <a:off x="461587" y="54129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958DB88C-6F71-6BCF-F2AC-91F46FF33872}"/>
              </a:ext>
            </a:extLst>
          </p:cNvPr>
          <p:cNvCxnSpPr>
            <a:cxnSpLocks/>
          </p:cNvCxnSpPr>
          <p:nvPr/>
        </p:nvCxnSpPr>
        <p:spPr bwMode="auto">
          <a:xfrm>
            <a:off x="461587" y="6562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733CC491-291F-3204-0483-8C089E96E62A}"/>
              </a:ext>
            </a:extLst>
          </p:cNvPr>
          <p:cNvCxnSpPr>
            <a:cxnSpLocks/>
          </p:cNvCxnSpPr>
          <p:nvPr/>
        </p:nvCxnSpPr>
        <p:spPr bwMode="auto">
          <a:xfrm>
            <a:off x="461587" y="630298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B531360D-31AE-9AD0-FC3F-39C0A3188A09}"/>
              </a:ext>
            </a:extLst>
          </p:cNvPr>
          <p:cNvCxnSpPr>
            <a:cxnSpLocks/>
          </p:cNvCxnSpPr>
          <p:nvPr/>
        </p:nvCxnSpPr>
        <p:spPr bwMode="auto">
          <a:xfrm>
            <a:off x="461587" y="380464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70" name="Straight Connector 69">
            <a:extLst>
              <a:ext uri="{FF2B5EF4-FFF2-40B4-BE49-F238E27FC236}">
                <a16:creationId xmlns:a16="http://schemas.microsoft.com/office/drawing/2014/main" id="{3CE57973-93C8-61BD-B612-D28CC34A19C3}"/>
              </a:ext>
            </a:extLst>
          </p:cNvPr>
          <p:cNvCxnSpPr>
            <a:cxnSpLocks/>
          </p:cNvCxnSpPr>
          <p:nvPr/>
        </p:nvCxnSpPr>
        <p:spPr bwMode="auto">
          <a:xfrm>
            <a:off x="436936" y="25478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019184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09FC0-1DB3-E5E1-4251-B6DCDAB2A4BA}"/>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114F2EF2-40E5-CE5D-BADE-826F6EA999A0}"/>
              </a:ext>
            </a:extLst>
          </p:cNvPr>
          <p:cNvSpPr>
            <a:spLocks noGrp="1"/>
          </p:cNvSpPr>
          <p:nvPr>
            <p:ph type="ctrTitle"/>
          </p:nvPr>
        </p:nvSpPr>
        <p:spPr>
          <a:xfrm>
            <a:off x="170688" y="113264"/>
            <a:ext cx="10527792" cy="694944"/>
          </a:xfrm>
        </p:spPr>
        <p:txBody>
          <a:bodyPr/>
          <a:lstStyle/>
          <a:p>
            <a:pPr algn="l"/>
            <a:r>
              <a:rPr lang="en-US" sz="3200" dirty="0"/>
              <a:t>IDZ vs. VS Code vs. ISPF Prefix Area Operations 1 of 2</a:t>
            </a:r>
          </a:p>
        </p:txBody>
      </p:sp>
      <p:sp>
        <p:nvSpPr>
          <p:cNvPr id="18" name="Text Placeholder 2">
            <a:extLst>
              <a:ext uri="{FF2B5EF4-FFF2-40B4-BE49-F238E27FC236}">
                <a16:creationId xmlns:a16="http://schemas.microsoft.com/office/drawing/2014/main" id="{3CFC92DE-967C-3FE5-3CFB-276C3535BF44}"/>
              </a:ext>
            </a:extLst>
          </p:cNvPr>
          <p:cNvSpPr txBox="1">
            <a:spLocks/>
          </p:cNvSpPr>
          <p:nvPr/>
        </p:nvSpPr>
        <p:spPr>
          <a:xfrm>
            <a:off x="300519" y="782562"/>
            <a:ext cx="11412945" cy="94183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200" dirty="0"/>
              <a:t>Modern editors in products like IDz and VS Code are called language sensitive editors because their tooling allows you to simultaneously edit and syntax check your work. VS Code does not have a “target line command” like ISPF. You simply move the cursor and paste. – Need to add D5  I9…etc.</a:t>
            </a:r>
          </a:p>
          <a:p>
            <a:endParaRPr lang="en-US" sz="1200" dirty="0"/>
          </a:p>
        </p:txBody>
      </p:sp>
      <p:graphicFrame>
        <p:nvGraphicFramePr>
          <p:cNvPr id="2" name="Table 1">
            <a:extLst>
              <a:ext uri="{FF2B5EF4-FFF2-40B4-BE49-F238E27FC236}">
                <a16:creationId xmlns:a16="http://schemas.microsoft.com/office/drawing/2014/main" id="{9A02A81B-BCBA-8112-D445-D9E8FD8E936A}"/>
              </a:ext>
            </a:extLst>
          </p:cNvPr>
          <p:cNvGraphicFramePr>
            <a:graphicFrameLocks noGrp="1"/>
          </p:cNvGraphicFramePr>
          <p:nvPr>
            <p:extLst>
              <p:ext uri="{D42A27DB-BD31-4B8C-83A1-F6EECF244321}">
                <p14:modId xmlns:p14="http://schemas.microsoft.com/office/powerpoint/2010/main" val="3484249447"/>
              </p:ext>
            </p:extLst>
          </p:nvPr>
        </p:nvGraphicFramePr>
        <p:xfrm>
          <a:off x="300519" y="1245122"/>
          <a:ext cx="11293476" cy="1143000"/>
        </p:xfrm>
        <a:graphic>
          <a:graphicData uri="http://schemas.openxmlformats.org/drawingml/2006/table">
            <a:tbl>
              <a:tblPr/>
              <a:tblGrid>
                <a:gridCol w="3764492">
                  <a:extLst>
                    <a:ext uri="{9D8B030D-6E8A-4147-A177-3AD203B41FA5}">
                      <a16:colId xmlns:a16="http://schemas.microsoft.com/office/drawing/2014/main" val="2658382543"/>
                    </a:ext>
                  </a:extLst>
                </a:gridCol>
                <a:gridCol w="3764492">
                  <a:extLst>
                    <a:ext uri="{9D8B030D-6E8A-4147-A177-3AD203B41FA5}">
                      <a16:colId xmlns:a16="http://schemas.microsoft.com/office/drawing/2014/main" val="3472813390"/>
                    </a:ext>
                  </a:extLst>
                </a:gridCol>
                <a:gridCol w="3764492">
                  <a:extLst>
                    <a:ext uri="{9D8B030D-6E8A-4147-A177-3AD203B41FA5}">
                      <a16:colId xmlns:a16="http://schemas.microsoft.com/office/drawing/2014/main" val="1175857445"/>
                    </a:ext>
                  </a:extLst>
                </a:gridCol>
              </a:tblGrid>
              <a:tr h="213360">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ISPF/LPEX</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Meaning</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lumMod val="75000"/>
                        <a:lumOff val="25000"/>
                      </a:schemeClr>
                    </a:solidFill>
                  </a:tcPr>
                </a:tc>
                <a:extLst>
                  <a:ext uri="{0D108BD9-81ED-4DB2-BD59-A6C34878D82A}">
                    <a16:rowId xmlns:a16="http://schemas.microsoft.com/office/drawing/2014/main" val="4264651880"/>
                  </a:ext>
                </a:extLst>
              </a:tr>
              <a:tr h="213360">
                <a:tc>
                  <a:txBody>
                    <a:bodyPr/>
                    <a:lstStyle/>
                    <a:p>
                      <a:pPr algn="ctr">
                        <a:buNone/>
                      </a:pPr>
                      <a:r>
                        <a:rPr lang="en-US" sz="1100" b="1" dirty="0">
                          <a:latin typeface="Courier New" panose="02070309020205020404" pitchFamily="49" charset="0"/>
                        </a:rPr>
                        <a:t>D</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Delete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Ctrl+Shift+K</a:t>
                      </a:r>
                      <a:endParaRPr lang="en-US" sz="1100" b="1"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89137407"/>
                  </a:ext>
                </a:extLst>
              </a:tr>
              <a:tr h="213360">
                <a:tc>
                  <a:txBody>
                    <a:bodyPr/>
                    <a:lstStyle/>
                    <a:p>
                      <a:pPr algn="ctr">
                        <a:buNone/>
                      </a:pPr>
                      <a:r>
                        <a:rPr lang="en-US" sz="1100" b="1" dirty="0">
                          <a:latin typeface="Courier New" panose="02070309020205020404" pitchFamily="49" charset="0"/>
                        </a:rPr>
                        <a:t>DD</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Delete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the block → </a:t>
                      </a:r>
                      <a:r>
                        <a:rPr lang="en-US" sz="1100" b="1" dirty="0" err="1"/>
                        <a:t>Ctrl+Shift+K</a:t>
                      </a:r>
                      <a:r>
                        <a:rPr lang="en-US" sz="1100" b="1" dirty="0"/>
                        <a:t> repeatedly</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74753951"/>
                  </a:ext>
                </a:extLst>
              </a:tr>
              <a:tr h="213360">
                <a:tc>
                  <a:txBody>
                    <a:bodyPr/>
                    <a:lstStyle/>
                    <a:p>
                      <a:pPr algn="ctr">
                        <a:buNone/>
                      </a:pPr>
                      <a:r>
                        <a:rPr lang="en-US" sz="1100" b="1" dirty="0">
                          <a:latin typeface="Courier New" panose="02070309020205020404" pitchFamily="49" charset="0"/>
                        </a:rPr>
                        <a:t>D n</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Delete n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n lines → </a:t>
                      </a:r>
                      <a:r>
                        <a:rPr lang="en-US" sz="1100" b="1" dirty="0" err="1"/>
                        <a:t>Ctrl+Shift+K</a:t>
                      </a:r>
                      <a:endParaRPr lang="en-US" sz="1100" b="1"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181681340"/>
                  </a:ext>
                </a:extLst>
              </a:tr>
            </a:tbl>
          </a:graphicData>
        </a:graphic>
      </p:graphicFrame>
      <p:graphicFrame>
        <p:nvGraphicFramePr>
          <p:cNvPr id="8" name="Table 7">
            <a:extLst>
              <a:ext uri="{FF2B5EF4-FFF2-40B4-BE49-F238E27FC236}">
                <a16:creationId xmlns:a16="http://schemas.microsoft.com/office/drawing/2014/main" id="{B1D8C9A5-E881-8215-AB2F-760B6E967E72}"/>
              </a:ext>
            </a:extLst>
          </p:cNvPr>
          <p:cNvGraphicFramePr>
            <a:graphicFrameLocks noGrp="1"/>
          </p:cNvGraphicFramePr>
          <p:nvPr>
            <p:extLst>
              <p:ext uri="{D42A27DB-BD31-4B8C-83A1-F6EECF244321}">
                <p14:modId xmlns:p14="http://schemas.microsoft.com/office/powerpoint/2010/main" val="3329437530"/>
              </p:ext>
            </p:extLst>
          </p:nvPr>
        </p:nvGraphicFramePr>
        <p:xfrm>
          <a:off x="300519" y="5373156"/>
          <a:ext cx="11293476" cy="1295400"/>
        </p:xfrm>
        <a:graphic>
          <a:graphicData uri="http://schemas.openxmlformats.org/drawingml/2006/table">
            <a:tbl>
              <a:tblPr/>
              <a:tblGrid>
                <a:gridCol w="3764492">
                  <a:extLst>
                    <a:ext uri="{9D8B030D-6E8A-4147-A177-3AD203B41FA5}">
                      <a16:colId xmlns:a16="http://schemas.microsoft.com/office/drawing/2014/main" val="6928981"/>
                    </a:ext>
                  </a:extLst>
                </a:gridCol>
                <a:gridCol w="3764492">
                  <a:extLst>
                    <a:ext uri="{9D8B030D-6E8A-4147-A177-3AD203B41FA5}">
                      <a16:colId xmlns:a16="http://schemas.microsoft.com/office/drawing/2014/main" val="3457775678"/>
                    </a:ext>
                  </a:extLst>
                </a:gridCol>
                <a:gridCol w="3764492">
                  <a:extLst>
                    <a:ext uri="{9D8B030D-6E8A-4147-A177-3AD203B41FA5}">
                      <a16:colId xmlns:a16="http://schemas.microsoft.com/office/drawing/2014/main" val="2874348602"/>
                    </a:ext>
                  </a:extLst>
                </a:gridCol>
              </a:tblGrid>
              <a:tr h="213360">
                <a:tc>
                  <a:txBody>
                    <a:bodyPr/>
                    <a:lstStyle/>
                    <a:p>
                      <a:pPr algn="ctr">
                        <a:buNone/>
                      </a:pPr>
                      <a:r>
                        <a:rPr lang="en-US" sz="1100" b="1" dirty="0">
                          <a:latin typeface="Courier New" panose="02070309020205020404" pitchFamily="49" charset="0"/>
                        </a:rPr>
                        <a:t>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Ctrl+C</a:t>
                      </a:r>
                      <a:r>
                        <a:rPr lang="en-US" sz="1100" dirty="0"/>
                        <a:t> (line copy works with empty selection)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17872483"/>
                  </a:ext>
                </a:extLst>
              </a:tr>
              <a:tr h="213360">
                <a:tc>
                  <a:txBody>
                    <a:bodyPr/>
                    <a:lstStyle/>
                    <a:p>
                      <a:pPr algn="ctr">
                        <a:buNone/>
                      </a:pPr>
                      <a:r>
                        <a:rPr lang="en-US" sz="1100" b="1" dirty="0">
                          <a:latin typeface="Courier New" panose="02070309020205020404" pitchFamily="49" charset="0"/>
                        </a:rPr>
                        <a:t>CC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err="1"/>
                        <a:t>Ctrl+C</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97433914"/>
                  </a:ext>
                </a:extLst>
              </a:tr>
              <a:tr h="213360">
                <a:tc>
                  <a:txBody>
                    <a:bodyPr/>
                    <a:lstStyle/>
                    <a:p>
                      <a:pPr algn="ctr">
                        <a:buNone/>
                      </a:pPr>
                      <a:r>
                        <a:rPr lang="en-US" sz="1100" b="1" dirty="0">
                          <a:latin typeface="Courier New" panose="02070309020205020404" pitchFamily="49" charset="0"/>
                        </a:rPr>
                        <a:t>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86169361"/>
                  </a:ext>
                </a:extLst>
              </a:tr>
              <a:tr h="213360">
                <a:tc>
                  <a:txBody>
                    <a:bodyPr/>
                    <a:lstStyle/>
                    <a:p>
                      <a:pPr algn="ctr">
                        <a:buNone/>
                      </a:pPr>
                      <a:r>
                        <a:rPr lang="en-US" sz="1100" b="1" dirty="0">
                          <a:latin typeface="Courier New" panose="02070309020205020404" pitchFamily="49" charset="0"/>
                        </a:rPr>
                        <a:t>MM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72457907"/>
                  </a:ext>
                </a:extLst>
              </a:tr>
              <a:tr h="213360">
                <a:tc>
                  <a:txBody>
                    <a:bodyPr/>
                    <a:lstStyle/>
                    <a:p>
                      <a:pPr algn="ctr">
                        <a:buNone/>
                      </a:pPr>
                      <a:r>
                        <a:rPr lang="en-US" sz="1100" b="1" dirty="0"/>
                        <a:t>Paste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Ctrl+V</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88746232"/>
                  </a:ext>
                </a:extLst>
              </a:tr>
            </a:tbl>
          </a:graphicData>
        </a:graphic>
      </p:graphicFrame>
      <p:graphicFrame>
        <p:nvGraphicFramePr>
          <p:cNvPr id="10" name="Table 9">
            <a:extLst>
              <a:ext uri="{FF2B5EF4-FFF2-40B4-BE49-F238E27FC236}">
                <a16:creationId xmlns:a16="http://schemas.microsoft.com/office/drawing/2014/main" id="{63927FB4-AC50-6331-5CC6-EFA35E5358D3}"/>
              </a:ext>
            </a:extLst>
          </p:cNvPr>
          <p:cNvGraphicFramePr>
            <a:graphicFrameLocks noGrp="1"/>
          </p:cNvGraphicFramePr>
          <p:nvPr>
            <p:extLst>
              <p:ext uri="{D42A27DB-BD31-4B8C-83A1-F6EECF244321}">
                <p14:modId xmlns:p14="http://schemas.microsoft.com/office/powerpoint/2010/main" val="1523428449"/>
              </p:ext>
            </p:extLst>
          </p:nvPr>
        </p:nvGraphicFramePr>
        <p:xfrm>
          <a:off x="300519" y="2412675"/>
          <a:ext cx="11293476" cy="1295400"/>
        </p:xfrm>
        <a:graphic>
          <a:graphicData uri="http://schemas.openxmlformats.org/drawingml/2006/table">
            <a:tbl>
              <a:tblPr/>
              <a:tblGrid>
                <a:gridCol w="3764492">
                  <a:extLst>
                    <a:ext uri="{9D8B030D-6E8A-4147-A177-3AD203B41FA5}">
                      <a16:colId xmlns:a16="http://schemas.microsoft.com/office/drawing/2014/main" val="611395119"/>
                    </a:ext>
                  </a:extLst>
                </a:gridCol>
                <a:gridCol w="3764492">
                  <a:extLst>
                    <a:ext uri="{9D8B030D-6E8A-4147-A177-3AD203B41FA5}">
                      <a16:colId xmlns:a16="http://schemas.microsoft.com/office/drawing/2014/main" val="1276472119"/>
                    </a:ext>
                  </a:extLst>
                </a:gridCol>
                <a:gridCol w="3764492">
                  <a:extLst>
                    <a:ext uri="{9D8B030D-6E8A-4147-A177-3AD203B41FA5}">
                      <a16:colId xmlns:a16="http://schemas.microsoft.com/office/drawing/2014/main" val="1747123072"/>
                    </a:ext>
                  </a:extLst>
                </a:gridCol>
              </a:tblGrid>
              <a:tr h="213360">
                <a:tc>
                  <a:txBody>
                    <a:bodyPr/>
                    <a:lstStyle/>
                    <a:p>
                      <a:pPr algn="ctr">
                        <a:buNone/>
                      </a:pPr>
                      <a:r>
                        <a:rPr lang="en-US" sz="1100" b="1" dirty="0">
                          <a:latin typeface="Courier New" panose="02070309020205020404" pitchFamily="49" charset="0"/>
                        </a:rPr>
                        <a:t>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Ctrl+C</a:t>
                      </a:r>
                      <a:r>
                        <a:rPr lang="en-US" sz="1100" b="1" dirty="0"/>
                        <a:t> (line copy works with empty selection)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933300057"/>
                  </a:ext>
                </a:extLst>
              </a:tr>
              <a:tr h="213360">
                <a:tc>
                  <a:txBody>
                    <a:bodyPr/>
                    <a:lstStyle/>
                    <a:p>
                      <a:pPr algn="ctr">
                        <a:buNone/>
                      </a:pPr>
                      <a:r>
                        <a:rPr lang="en-US" sz="1100" b="1" dirty="0">
                          <a:latin typeface="Courier New" panose="02070309020205020404" pitchFamily="49" charset="0"/>
                        </a:rPr>
                        <a:t>CC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block → </a:t>
                      </a:r>
                      <a:r>
                        <a:rPr lang="en-US" sz="1100" b="1" dirty="0" err="1"/>
                        <a:t>Ctrl+C</a:t>
                      </a:r>
                      <a:endParaRPr lang="en-US" sz="1100" b="1"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158624034"/>
                  </a:ext>
                </a:extLst>
              </a:tr>
              <a:tr h="213360">
                <a:tc>
                  <a:txBody>
                    <a:bodyPr/>
                    <a:lstStyle/>
                    <a:p>
                      <a:pPr algn="ctr">
                        <a:buNone/>
                      </a:pPr>
                      <a:r>
                        <a:rPr lang="en-US" sz="1100" b="1" dirty="0">
                          <a:latin typeface="Courier New" panose="02070309020205020404" pitchFamily="49" charset="0"/>
                        </a:rPr>
                        <a:t>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780361935"/>
                  </a:ext>
                </a:extLst>
              </a:tr>
              <a:tr h="213360">
                <a:tc>
                  <a:txBody>
                    <a:bodyPr/>
                    <a:lstStyle/>
                    <a:p>
                      <a:pPr algn="ctr">
                        <a:buNone/>
                      </a:pPr>
                      <a:r>
                        <a:rPr lang="en-US" sz="1100" b="1" dirty="0">
                          <a:latin typeface="Courier New" panose="02070309020205020404" pitchFamily="49" charset="0"/>
                        </a:rPr>
                        <a:t>MM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a:t>
                      </a:r>
                      <a:r>
                        <a:rPr lang="en-US" sz="1100" dirty="0"/>
                        <a:t> block → </a:t>
                      </a: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75172177"/>
                  </a:ext>
                </a:extLst>
              </a:tr>
              <a:tr h="213360">
                <a:tc>
                  <a:txBody>
                    <a:bodyPr/>
                    <a:lstStyle/>
                    <a:p>
                      <a:pPr algn="ctr">
                        <a:buNone/>
                      </a:pPr>
                      <a:r>
                        <a:rPr lang="en-US" sz="1100" b="1" dirty="0"/>
                        <a:t>Paste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Ctrl+V</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26837544"/>
                  </a:ext>
                </a:extLst>
              </a:tr>
            </a:tbl>
          </a:graphicData>
        </a:graphic>
      </p:graphicFrame>
      <p:graphicFrame>
        <p:nvGraphicFramePr>
          <p:cNvPr id="11" name="Table 10">
            <a:extLst>
              <a:ext uri="{FF2B5EF4-FFF2-40B4-BE49-F238E27FC236}">
                <a16:creationId xmlns:a16="http://schemas.microsoft.com/office/drawing/2014/main" id="{7C7B9357-3662-4AF9-1342-5D5838C2345D}"/>
              </a:ext>
            </a:extLst>
          </p:cNvPr>
          <p:cNvGraphicFramePr>
            <a:graphicFrameLocks noGrp="1"/>
          </p:cNvGraphicFramePr>
          <p:nvPr>
            <p:extLst>
              <p:ext uri="{D42A27DB-BD31-4B8C-83A1-F6EECF244321}">
                <p14:modId xmlns:p14="http://schemas.microsoft.com/office/powerpoint/2010/main" val="1666027067"/>
              </p:ext>
            </p:extLst>
          </p:nvPr>
        </p:nvGraphicFramePr>
        <p:xfrm>
          <a:off x="300519" y="4275339"/>
          <a:ext cx="11293476" cy="1082040"/>
        </p:xfrm>
        <a:graphic>
          <a:graphicData uri="http://schemas.openxmlformats.org/drawingml/2006/table">
            <a:tbl>
              <a:tblPr/>
              <a:tblGrid>
                <a:gridCol w="3764492">
                  <a:extLst>
                    <a:ext uri="{9D8B030D-6E8A-4147-A177-3AD203B41FA5}">
                      <a16:colId xmlns:a16="http://schemas.microsoft.com/office/drawing/2014/main" val="312851465"/>
                    </a:ext>
                  </a:extLst>
                </a:gridCol>
                <a:gridCol w="3764492">
                  <a:extLst>
                    <a:ext uri="{9D8B030D-6E8A-4147-A177-3AD203B41FA5}">
                      <a16:colId xmlns:a16="http://schemas.microsoft.com/office/drawing/2014/main" val="2677381022"/>
                    </a:ext>
                  </a:extLst>
                </a:gridCol>
                <a:gridCol w="3764492">
                  <a:extLst>
                    <a:ext uri="{9D8B030D-6E8A-4147-A177-3AD203B41FA5}">
                      <a16:colId xmlns:a16="http://schemas.microsoft.com/office/drawing/2014/main" val="2125188982"/>
                    </a:ext>
                  </a:extLst>
                </a:gridCol>
              </a:tblGrid>
              <a:tr h="213360">
                <a:tc>
                  <a:txBody>
                    <a:bodyPr/>
                    <a:lstStyle/>
                    <a:p>
                      <a:pPr algn="ctr">
                        <a:buNone/>
                      </a:pPr>
                      <a:r>
                        <a:rPr lang="en-US" sz="1100" b="1" dirty="0">
                          <a:latin typeface="Courier New" panose="02070309020205020404" pitchFamily="49" charset="0"/>
                        </a:rPr>
                        <a:t>I</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Insert 1 line below</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Ctrl+Enter</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792457646"/>
                  </a:ext>
                </a:extLst>
              </a:tr>
              <a:tr h="213360">
                <a:tc>
                  <a:txBody>
                    <a:bodyPr/>
                    <a:lstStyle/>
                    <a:p>
                      <a:pPr algn="ctr">
                        <a:buNone/>
                      </a:pPr>
                      <a:r>
                        <a:rPr lang="en-US" sz="1100" b="1" dirty="0">
                          <a:latin typeface="Courier New" panose="02070309020205020404" pitchFamily="49" charset="0"/>
                        </a:rPr>
                        <a:t>II</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Insert 2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Press </a:t>
                      </a:r>
                      <a:r>
                        <a:rPr lang="en-US" sz="1100" b="1" dirty="0" err="1"/>
                        <a:t>Ctrl+Enter</a:t>
                      </a:r>
                      <a:r>
                        <a:rPr lang="en-US" sz="1100" dirty="0"/>
                        <a:t> twice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64403780"/>
                  </a:ext>
                </a:extLst>
              </a:tr>
              <a:tr h="213360">
                <a:tc>
                  <a:txBody>
                    <a:bodyPr/>
                    <a:lstStyle/>
                    <a:p>
                      <a:pPr algn="ctr">
                        <a:buNone/>
                      </a:pPr>
                      <a:r>
                        <a:rPr lang="en-US" sz="1100" b="1" dirty="0">
                          <a:latin typeface="Courier New" panose="02070309020205020404" pitchFamily="49" charset="0"/>
                        </a:rPr>
                        <a:t>I n</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Insert n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Press </a:t>
                      </a:r>
                      <a:r>
                        <a:rPr lang="en-US" sz="1100" b="1" dirty="0" err="1"/>
                        <a:t>Ctrl+Enter</a:t>
                      </a:r>
                      <a:r>
                        <a:rPr lang="en-US" sz="1100" dirty="0"/>
                        <a:t> n times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96820849"/>
                  </a:ext>
                </a:extLst>
              </a:tr>
              <a:tr h="213360">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outerShdw blurRad="38100" dist="38100" dir="2700000" algn="tl">
                              <a:srgbClr val="000000">
                                <a:alpha val="43137"/>
                              </a:srgbClr>
                            </a:outerShdw>
                          </a:effectLst>
                        </a:rPr>
                        <a:t>To insert </a:t>
                      </a:r>
                      <a:r>
                        <a:rPr lang="en-US" sz="1400" i="1" dirty="0">
                          <a:solidFill>
                            <a:schemeClr val="bg1"/>
                          </a:solidFill>
                          <a:effectLst>
                            <a:outerShdw blurRad="38100" dist="38100" dir="2700000" algn="tl">
                              <a:srgbClr val="000000">
                                <a:alpha val="43137"/>
                              </a:srgbClr>
                            </a:outerShdw>
                          </a:effectLst>
                        </a:rPr>
                        <a:t>above</a:t>
                      </a:r>
                      <a:r>
                        <a:rPr lang="en-US" sz="1200" dirty="0">
                          <a:solidFill>
                            <a:schemeClr val="bg1"/>
                          </a:solidFill>
                          <a:effectLst>
                            <a:outerShdw blurRad="38100" dist="38100" dir="2700000" algn="tl">
                              <a:srgbClr val="000000">
                                <a:alpha val="43137"/>
                              </a:srgbClr>
                            </a:outerShdw>
                          </a:effectLst>
                        </a:rPr>
                        <a:t>: </a:t>
                      </a:r>
                      <a:r>
                        <a:rPr lang="en-US" sz="1200" b="1" dirty="0" err="1">
                          <a:solidFill>
                            <a:schemeClr val="bg1"/>
                          </a:solidFill>
                          <a:effectLst>
                            <a:outerShdw blurRad="38100" dist="38100" dir="2700000" algn="tl">
                              <a:srgbClr val="000000">
                                <a:alpha val="43137"/>
                              </a:srgbClr>
                            </a:outerShdw>
                          </a:effectLst>
                        </a:rPr>
                        <a:t>Ctrl+Shift+Enter</a:t>
                      </a:r>
                      <a:endParaRPr lang="en-US" sz="1200" dirty="0">
                        <a:solidFill>
                          <a:schemeClr val="bg1"/>
                        </a:solidFill>
                        <a:effectLst>
                          <a:outerShdw blurRad="38100" dist="38100" dir="2700000" algn="tl">
                            <a:srgbClr val="000000">
                              <a:alpha val="43137"/>
                            </a:srgbClr>
                          </a:outerShdw>
                        </a:effectLst>
                      </a:endParaRP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83068398"/>
                  </a:ext>
                </a:extLst>
              </a:tr>
            </a:tbl>
          </a:graphicData>
        </a:graphic>
      </p:graphicFrame>
      <p:graphicFrame>
        <p:nvGraphicFramePr>
          <p:cNvPr id="12" name="Table 11">
            <a:extLst>
              <a:ext uri="{FF2B5EF4-FFF2-40B4-BE49-F238E27FC236}">
                <a16:creationId xmlns:a16="http://schemas.microsoft.com/office/drawing/2014/main" id="{F9E3B5B3-90FD-A379-3DA2-D7FDABDDD86D}"/>
              </a:ext>
            </a:extLst>
          </p:cNvPr>
          <p:cNvGraphicFramePr>
            <a:graphicFrameLocks noGrp="1"/>
          </p:cNvGraphicFramePr>
          <p:nvPr>
            <p:extLst>
              <p:ext uri="{D42A27DB-BD31-4B8C-83A1-F6EECF244321}">
                <p14:modId xmlns:p14="http://schemas.microsoft.com/office/powerpoint/2010/main" val="4017636740"/>
              </p:ext>
            </p:extLst>
          </p:nvPr>
        </p:nvGraphicFramePr>
        <p:xfrm>
          <a:off x="300519" y="3732627"/>
          <a:ext cx="11293476" cy="518160"/>
        </p:xfrm>
        <a:graphic>
          <a:graphicData uri="http://schemas.openxmlformats.org/drawingml/2006/table">
            <a:tbl>
              <a:tblPr/>
              <a:tblGrid>
                <a:gridCol w="3764492">
                  <a:extLst>
                    <a:ext uri="{9D8B030D-6E8A-4147-A177-3AD203B41FA5}">
                      <a16:colId xmlns:a16="http://schemas.microsoft.com/office/drawing/2014/main" val="1833045970"/>
                    </a:ext>
                  </a:extLst>
                </a:gridCol>
                <a:gridCol w="3764492">
                  <a:extLst>
                    <a:ext uri="{9D8B030D-6E8A-4147-A177-3AD203B41FA5}">
                      <a16:colId xmlns:a16="http://schemas.microsoft.com/office/drawing/2014/main" val="3826385458"/>
                    </a:ext>
                  </a:extLst>
                </a:gridCol>
                <a:gridCol w="3764492">
                  <a:extLst>
                    <a:ext uri="{9D8B030D-6E8A-4147-A177-3AD203B41FA5}">
                      <a16:colId xmlns:a16="http://schemas.microsoft.com/office/drawing/2014/main" val="3030281305"/>
                    </a:ext>
                  </a:extLst>
                </a:gridCol>
              </a:tblGrid>
              <a:tr h="213360">
                <a:tc>
                  <a:txBody>
                    <a:bodyPr/>
                    <a:lstStyle/>
                    <a:p>
                      <a:pPr algn="ctr">
                        <a:buNone/>
                      </a:pPr>
                      <a:r>
                        <a:rPr lang="en-US" sz="1100" b="1" dirty="0">
                          <a:latin typeface="Courier New" panose="02070309020205020404" pitchFamily="49" charset="0"/>
                        </a:rPr>
                        <a:t>R</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Repeat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Shift+Alt+Down</a:t>
                      </a:r>
                      <a:r>
                        <a:rPr lang="en-US" sz="1100" dirty="0"/>
                        <a:t> (copy line down)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88996238"/>
                  </a:ext>
                </a:extLst>
              </a:tr>
              <a:tr h="213360">
                <a:tc>
                  <a:txBody>
                    <a:bodyPr/>
                    <a:lstStyle/>
                    <a:p>
                      <a:pPr algn="ctr">
                        <a:buNone/>
                      </a:pPr>
                      <a:r>
                        <a:rPr lang="en-US" sz="1100" b="1" dirty="0">
                          <a:latin typeface="Courier New" panose="02070309020205020404" pitchFamily="49" charset="0"/>
                        </a:rPr>
                        <a:t>RR</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Repeat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err="1"/>
                        <a:t>Shift+Alt+Down</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913522"/>
                  </a:ext>
                </a:extLst>
              </a:tr>
            </a:tbl>
          </a:graphicData>
        </a:graphic>
      </p:graphicFrame>
      <p:cxnSp>
        <p:nvCxnSpPr>
          <p:cNvPr id="14" name="Straight Connector 13">
            <a:extLst>
              <a:ext uri="{FF2B5EF4-FFF2-40B4-BE49-F238E27FC236}">
                <a16:creationId xmlns:a16="http://schemas.microsoft.com/office/drawing/2014/main" id="{7EA36550-2CA4-14FB-6AB8-E2608E20D622}"/>
              </a:ext>
            </a:extLst>
          </p:cNvPr>
          <p:cNvCxnSpPr>
            <a:cxnSpLocks/>
          </p:cNvCxnSpPr>
          <p:nvPr/>
        </p:nvCxnSpPr>
        <p:spPr bwMode="auto">
          <a:xfrm>
            <a:off x="4064001" y="1603343"/>
            <a:ext cx="0" cy="5018842"/>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F88562A-811F-1325-5C70-1D2BA295A5B6}"/>
              </a:ext>
            </a:extLst>
          </p:cNvPr>
          <p:cNvCxnSpPr>
            <a:cxnSpLocks/>
          </p:cNvCxnSpPr>
          <p:nvPr/>
        </p:nvCxnSpPr>
        <p:spPr bwMode="auto">
          <a:xfrm>
            <a:off x="7826865" y="1603343"/>
            <a:ext cx="0" cy="5028269"/>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940874B-54A9-5253-5FEB-A7D8B968C024}"/>
              </a:ext>
            </a:extLst>
          </p:cNvPr>
          <p:cNvCxnSpPr>
            <a:cxnSpLocks/>
          </p:cNvCxnSpPr>
          <p:nvPr/>
        </p:nvCxnSpPr>
        <p:spPr bwMode="auto">
          <a:xfrm>
            <a:off x="300519" y="212845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0DD0348B-E14D-6EAE-2882-DBBD85888ECA}"/>
              </a:ext>
            </a:extLst>
          </p:cNvPr>
          <p:cNvCxnSpPr>
            <a:cxnSpLocks/>
          </p:cNvCxnSpPr>
          <p:nvPr/>
        </p:nvCxnSpPr>
        <p:spPr bwMode="auto">
          <a:xfrm>
            <a:off x="300519" y="424163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E316BB55-B1E7-DBF8-6AD0-BE759747591C}"/>
              </a:ext>
            </a:extLst>
          </p:cNvPr>
          <p:cNvCxnSpPr>
            <a:cxnSpLocks/>
          </p:cNvCxnSpPr>
          <p:nvPr/>
        </p:nvCxnSpPr>
        <p:spPr bwMode="auto">
          <a:xfrm>
            <a:off x="300519" y="342900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1382B8D9-FC9A-1D9A-0071-8D7D9357BCED}"/>
              </a:ext>
            </a:extLst>
          </p:cNvPr>
          <p:cNvCxnSpPr>
            <a:cxnSpLocks/>
          </p:cNvCxnSpPr>
          <p:nvPr/>
        </p:nvCxnSpPr>
        <p:spPr bwMode="auto">
          <a:xfrm>
            <a:off x="300519" y="506490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1476D783-F4E9-A576-1C00-3C306824D2AF}"/>
              </a:ext>
            </a:extLst>
          </p:cNvPr>
          <p:cNvCxnSpPr>
            <a:cxnSpLocks/>
          </p:cNvCxnSpPr>
          <p:nvPr/>
        </p:nvCxnSpPr>
        <p:spPr bwMode="auto">
          <a:xfrm>
            <a:off x="300519" y="639565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B2E1A094-053B-65CB-D304-BA61462F15D0}"/>
              </a:ext>
            </a:extLst>
          </p:cNvPr>
          <p:cNvCxnSpPr>
            <a:cxnSpLocks/>
          </p:cNvCxnSpPr>
          <p:nvPr/>
        </p:nvCxnSpPr>
        <p:spPr bwMode="auto">
          <a:xfrm>
            <a:off x="300519" y="612384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92262F63-136E-DF36-391C-2CEC7A214C93}"/>
              </a:ext>
            </a:extLst>
          </p:cNvPr>
          <p:cNvCxnSpPr>
            <a:cxnSpLocks/>
          </p:cNvCxnSpPr>
          <p:nvPr/>
        </p:nvCxnSpPr>
        <p:spPr bwMode="auto">
          <a:xfrm>
            <a:off x="299755" y="588032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31AC0329-6F74-1385-C276-C20227C26B0C}"/>
              </a:ext>
            </a:extLst>
          </p:cNvPr>
          <p:cNvCxnSpPr>
            <a:cxnSpLocks/>
          </p:cNvCxnSpPr>
          <p:nvPr/>
        </p:nvCxnSpPr>
        <p:spPr bwMode="auto">
          <a:xfrm>
            <a:off x="300519" y="560851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7AADDE9E-B944-D141-E5CE-9747DC01949F}"/>
              </a:ext>
            </a:extLst>
          </p:cNvPr>
          <p:cNvCxnSpPr>
            <a:cxnSpLocks/>
          </p:cNvCxnSpPr>
          <p:nvPr/>
        </p:nvCxnSpPr>
        <p:spPr bwMode="auto">
          <a:xfrm>
            <a:off x="300519" y="452600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23D477E9-5980-405B-9F90-92E6B1E0385B}"/>
              </a:ext>
            </a:extLst>
          </p:cNvPr>
          <p:cNvCxnSpPr/>
          <p:nvPr/>
        </p:nvCxnSpPr>
        <p:spPr bwMode="auto">
          <a:xfrm>
            <a:off x="300519" y="187864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1D3CDBBB-6BDC-81D8-CEE7-62575472303E}"/>
              </a:ext>
            </a:extLst>
          </p:cNvPr>
          <p:cNvCxnSpPr>
            <a:cxnSpLocks/>
          </p:cNvCxnSpPr>
          <p:nvPr/>
        </p:nvCxnSpPr>
        <p:spPr bwMode="auto">
          <a:xfrm>
            <a:off x="300519" y="16159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3FB2BF3F-D2EB-21AC-9467-8135373827AE}"/>
              </a:ext>
            </a:extLst>
          </p:cNvPr>
          <p:cNvCxnSpPr>
            <a:cxnSpLocks/>
          </p:cNvCxnSpPr>
          <p:nvPr/>
        </p:nvCxnSpPr>
        <p:spPr bwMode="auto">
          <a:xfrm>
            <a:off x="300519" y="293130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ABC86BE8-D03B-734B-B269-A4372DAC37A4}"/>
              </a:ext>
            </a:extLst>
          </p:cNvPr>
          <p:cNvCxnSpPr>
            <a:cxnSpLocks/>
          </p:cNvCxnSpPr>
          <p:nvPr/>
        </p:nvCxnSpPr>
        <p:spPr bwMode="auto">
          <a:xfrm>
            <a:off x="300519" y="371530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C913364B-C276-66C7-D245-11B652D571EF}"/>
              </a:ext>
            </a:extLst>
          </p:cNvPr>
          <p:cNvCxnSpPr>
            <a:cxnSpLocks/>
          </p:cNvCxnSpPr>
          <p:nvPr/>
        </p:nvCxnSpPr>
        <p:spPr bwMode="auto">
          <a:xfrm>
            <a:off x="300519" y="479152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6A6D6F14-8D56-8104-9562-7D9693141CB6}"/>
              </a:ext>
            </a:extLst>
          </p:cNvPr>
          <p:cNvCxnSpPr>
            <a:cxnSpLocks/>
          </p:cNvCxnSpPr>
          <p:nvPr/>
        </p:nvCxnSpPr>
        <p:spPr bwMode="auto">
          <a:xfrm>
            <a:off x="300519" y="269563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79448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E17E9-9612-CA01-05AE-37ED90EFFDB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3759E6E-386A-7C61-188A-73F61ADB3252}"/>
              </a:ext>
            </a:extLst>
          </p:cNvPr>
          <p:cNvSpPr>
            <a:spLocks noGrp="1"/>
          </p:cNvSpPr>
          <p:nvPr>
            <p:ph type="ctrTitle"/>
          </p:nvPr>
        </p:nvSpPr>
        <p:spPr>
          <a:xfrm>
            <a:off x="170688" y="113264"/>
            <a:ext cx="10527792" cy="694944"/>
          </a:xfrm>
        </p:spPr>
        <p:txBody>
          <a:bodyPr/>
          <a:lstStyle/>
          <a:p>
            <a:pPr algn="l"/>
            <a:r>
              <a:rPr lang="en-US" sz="4000" dirty="0"/>
              <a:t>IDZ vs. VS Code – </a:t>
            </a:r>
            <a:r>
              <a:rPr lang="en-US" sz="2800" dirty="0"/>
              <a:t>Prefix Area Operations 2 of 2</a:t>
            </a:r>
            <a:endParaRPr lang="en-US" sz="4000" dirty="0"/>
          </a:p>
        </p:txBody>
      </p:sp>
      <p:sp>
        <p:nvSpPr>
          <p:cNvPr id="18" name="Text Placeholder 2">
            <a:extLst>
              <a:ext uri="{FF2B5EF4-FFF2-40B4-BE49-F238E27FC236}">
                <a16:creationId xmlns:a16="http://schemas.microsoft.com/office/drawing/2014/main" id="{4027F02D-DE0C-9CD2-5506-FD088D676ECB}"/>
              </a:ext>
            </a:extLst>
          </p:cNvPr>
          <p:cNvSpPr txBox="1">
            <a:spLocks/>
          </p:cNvSpPr>
          <p:nvPr/>
        </p:nvSpPr>
        <p:spPr>
          <a:xfrm>
            <a:off x="300519" y="896112"/>
            <a:ext cx="11412945" cy="94183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200" dirty="0"/>
              <a:t>Modern editors in products like IDz and VS Code are called language sensitive editors because their tooling allows you to simultaneously edit and syntax check your work. VS Code does not have a “target line command” like ISPF. You simply move the cursor and paste.</a:t>
            </a:r>
          </a:p>
          <a:p>
            <a:endParaRPr lang="en-US" sz="1200" dirty="0"/>
          </a:p>
          <a:p>
            <a:r>
              <a:rPr lang="en-US" sz="1200" dirty="0"/>
              <a:t>Add Repeat F/C  - Add </a:t>
            </a:r>
            <a:r>
              <a:rPr lang="en-US" sz="1200" dirty="0" err="1"/>
              <a:t>Xclude</a:t>
            </a:r>
            <a:r>
              <a:rPr lang="en-US" sz="1200" dirty="0"/>
              <a:t>, </a:t>
            </a:r>
          </a:p>
          <a:p>
            <a:endParaRPr lang="en-US" sz="1200" dirty="0"/>
          </a:p>
        </p:txBody>
      </p:sp>
      <p:graphicFrame>
        <p:nvGraphicFramePr>
          <p:cNvPr id="3" name="Table 2">
            <a:extLst>
              <a:ext uri="{FF2B5EF4-FFF2-40B4-BE49-F238E27FC236}">
                <a16:creationId xmlns:a16="http://schemas.microsoft.com/office/drawing/2014/main" id="{CBD33C8F-7204-0F4A-2B2B-C2F781CE6EF2}"/>
              </a:ext>
            </a:extLst>
          </p:cNvPr>
          <p:cNvGraphicFramePr>
            <a:graphicFrameLocks noGrp="1"/>
          </p:cNvGraphicFramePr>
          <p:nvPr>
            <p:extLst>
              <p:ext uri="{D42A27DB-BD31-4B8C-83A1-F6EECF244321}">
                <p14:modId xmlns:p14="http://schemas.microsoft.com/office/powerpoint/2010/main" val="1843979503"/>
              </p:ext>
            </p:extLst>
          </p:nvPr>
        </p:nvGraphicFramePr>
        <p:xfrm>
          <a:off x="347654" y="2041775"/>
          <a:ext cx="11293476" cy="1493520"/>
        </p:xfrm>
        <a:graphic>
          <a:graphicData uri="http://schemas.openxmlformats.org/drawingml/2006/table">
            <a:tbl>
              <a:tblPr/>
              <a:tblGrid>
                <a:gridCol w="3764492">
                  <a:extLst>
                    <a:ext uri="{9D8B030D-6E8A-4147-A177-3AD203B41FA5}">
                      <a16:colId xmlns:a16="http://schemas.microsoft.com/office/drawing/2014/main" val="4183567403"/>
                    </a:ext>
                  </a:extLst>
                </a:gridCol>
                <a:gridCol w="3764492">
                  <a:extLst>
                    <a:ext uri="{9D8B030D-6E8A-4147-A177-3AD203B41FA5}">
                      <a16:colId xmlns:a16="http://schemas.microsoft.com/office/drawing/2014/main" val="64121886"/>
                    </a:ext>
                  </a:extLst>
                </a:gridCol>
                <a:gridCol w="3764492">
                  <a:extLst>
                    <a:ext uri="{9D8B030D-6E8A-4147-A177-3AD203B41FA5}">
                      <a16:colId xmlns:a16="http://schemas.microsoft.com/office/drawing/2014/main" val="2596897889"/>
                    </a:ext>
                  </a:extLst>
                </a:gridCol>
              </a:tblGrid>
              <a:tr h="213360">
                <a:tc>
                  <a:txBody>
                    <a:bodyPr/>
                    <a:lstStyle/>
                    <a:p>
                      <a:pPr algn="ctr">
                        <a:buNone/>
                      </a:pPr>
                      <a:r>
                        <a:rPr lang="en-US" sz="2000" b="1" dirty="0">
                          <a:solidFill>
                            <a:schemeClr val="accent1">
                              <a:lumMod val="20000"/>
                              <a:lumOff val="80000"/>
                            </a:schemeClr>
                          </a:solidFill>
                          <a:effectLst>
                            <a:outerShdw blurRad="38100" dist="38100" dir="2700000" algn="tl">
                              <a:srgbClr val="000000">
                                <a:alpha val="43137"/>
                              </a:srgbClr>
                            </a:outerShdw>
                          </a:effectLst>
                        </a:rPr>
                        <a:t>ISPF</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rPr>
                        <a:t>Meaning</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lumMod val="75000"/>
                        <a:lumOff val="25000"/>
                      </a:schemeClr>
                    </a:solidFill>
                  </a:tcPr>
                </a:tc>
                <a:extLst>
                  <a:ext uri="{0D108BD9-81ED-4DB2-BD59-A6C34878D82A}">
                    <a16:rowId xmlns:a16="http://schemas.microsoft.com/office/drawing/2014/main" val="2866577119"/>
                  </a:ext>
                </a:extLst>
              </a:tr>
              <a:tr h="213360">
                <a:tc>
                  <a:txBody>
                    <a:bodyPr/>
                    <a:lstStyle/>
                    <a:p>
                      <a:pPr algn="ctr">
                        <a:buNone/>
                      </a:pPr>
                      <a:r>
                        <a:rPr lang="en-US" sz="1200" b="1" dirty="0">
                          <a:latin typeface="Courier New" panose="02070309020205020404" pitchFamily="49" charset="0"/>
                        </a:rPr>
                        <a:t>&lt;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left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686294408"/>
                  </a:ext>
                </a:extLst>
              </a:tr>
              <a:tr h="213360">
                <a:tc>
                  <a:txBody>
                    <a:bodyPr/>
                    <a:lstStyle/>
                    <a:p>
                      <a:pPr algn="ctr">
                        <a:buNone/>
                      </a:pPr>
                      <a:r>
                        <a:rPr lang="en-US" sz="1200" b="1" dirty="0">
                          <a:latin typeface="Courier New" panose="02070309020205020404" pitchFamily="49" charset="0"/>
                        </a:rPr>
                        <a:t>&gt;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right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834405940"/>
                  </a:ext>
                </a:extLst>
              </a:tr>
              <a:tr h="213360">
                <a:tc>
                  <a:txBody>
                    <a:bodyPr/>
                    <a:lstStyle/>
                    <a:p>
                      <a:pPr algn="ctr">
                        <a:buNone/>
                      </a:pPr>
                      <a:r>
                        <a:rPr lang="en-US" sz="1200" b="1" dirty="0">
                          <a:latin typeface="Courier New" panose="02070309020205020404" pitchFamily="49" charset="0"/>
                        </a:rPr>
                        <a:t>&lt;&lt;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block left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3051980"/>
                  </a:ext>
                </a:extLst>
              </a:tr>
              <a:tr h="213360">
                <a:tc>
                  <a:txBody>
                    <a:bodyPr/>
                    <a:lstStyle/>
                    <a:p>
                      <a:pPr algn="ctr">
                        <a:buNone/>
                      </a:pPr>
                      <a:r>
                        <a:rPr lang="en-US" sz="1200" b="1" dirty="0">
                          <a:latin typeface="Courier New" panose="02070309020205020404" pitchFamily="49" charset="0"/>
                        </a:rPr>
                        <a:t>&gt;&gt;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block right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759801583"/>
                  </a:ext>
                </a:extLst>
              </a:tr>
            </a:tbl>
          </a:graphicData>
        </a:graphic>
      </p:graphicFrame>
      <p:graphicFrame>
        <p:nvGraphicFramePr>
          <p:cNvPr id="5" name="Table 4">
            <a:extLst>
              <a:ext uri="{FF2B5EF4-FFF2-40B4-BE49-F238E27FC236}">
                <a16:creationId xmlns:a16="http://schemas.microsoft.com/office/drawing/2014/main" id="{E81CABBB-0D8D-1EF5-9377-E54E00B03F78}"/>
              </a:ext>
            </a:extLst>
          </p:cNvPr>
          <p:cNvGraphicFramePr>
            <a:graphicFrameLocks noGrp="1"/>
          </p:cNvGraphicFramePr>
          <p:nvPr>
            <p:extLst>
              <p:ext uri="{D42A27DB-BD31-4B8C-83A1-F6EECF244321}">
                <p14:modId xmlns:p14="http://schemas.microsoft.com/office/powerpoint/2010/main" val="1570881295"/>
              </p:ext>
            </p:extLst>
          </p:nvPr>
        </p:nvGraphicFramePr>
        <p:xfrm>
          <a:off x="347654" y="3555361"/>
          <a:ext cx="11293476" cy="1036320"/>
        </p:xfrm>
        <a:graphic>
          <a:graphicData uri="http://schemas.openxmlformats.org/drawingml/2006/table">
            <a:tbl>
              <a:tblPr/>
              <a:tblGrid>
                <a:gridCol w="3764492">
                  <a:extLst>
                    <a:ext uri="{9D8B030D-6E8A-4147-A177-3AD203B41FA5}">
                      <a16:colId xmlns:a16="http://schemas.microsoft.com/office/drawing/2014/main" val="3063677332"/>
                    </a:ext>
                  </a:extLst>
                </a:gridCol>
                <a:gridCol w="3764492">
                  <a:extLst>
                    <a:ext uri="{9D8B030D-6E8A-4147-A177-3AD203B41FA5}">
                      <a16:colId xmlns:a16="http://schemas.microsoft.com/office/drawing/2014/main" val="1702242510"/>
                    </a:ext>
                  </a:extLst>
                </a:gridCol>
                <a:gridCol w="3764492">
                  <a:extLst>
                    <a:ext uri="{9D8B030D-6E8A-4147-A177-3AD203B41FA5}">
                      <a16:colId xmlns:a16="http://schemas.microsoft.com/office/drawing/2014/main" val="4010928091"/>
                    </a:ext>
                  </a:extLst>
                </a:gridCol>
              </a:tblGrid>
              <a:tr h="213360">
                <a:tc>
                  <a:txBody>
                    <a:bodyPr/>
                    <a:lstStyle/>
                    <a:p>
                      <a:pPr algn="ctr">
                        <a:buNone/>
                      </a:pPr>
                      <a:r>
                        <a:rPr lang="en-US" sz="1100" b="1" dirty="0">
                          <a:latin typeface="Courier New" panose="02070309020205020404" pitchFamily="49" charset="0"/>
                        </a:rPr>
                        <a:t>F string</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Find</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Ctrl+F</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97487151"/>
                  </a:ext>
                </a:extLst>
              </a:tr>
              <a:tr h="213360">
                <a:tc>
                  <a:txBody>
                    <a:bodyPr/>
                    <a:lstStyle/>
                    <a:p>
                      <a:pPr algn="ctr">
                        <a:buNone/>
                      </a:pPr>
                      <a:r>
                        <a:rPr lang="en-US" sz="1100" b="1" dirty="0">
                          <a:latin typeface="Courier New" panose="02070309020205020404" pitchFamily="49" charset="0"/>
                        </a:rPr>
                        <a:t>F ALL string</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Find all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Ctrl+Shift+L</a:t>
                      </a:r>
                      <a:r>
                        <a:rPr lang="en-US" sz="1100"/>
                        <a:t> (select all matches)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45740521"/>
                  </a:ext>
                </a:extLst>
              </a:tr>
              <a:tr h="213360">
                <a:tc>
                  <a:txBody>
                    <a:bodyPr/>
                    <a:lstStyle/>
                    <a:p>
                      <a:pPr algn="ctr">
                        <a:buNone/>
                      </a:pPr>
                      <a:r>
                        <a:rPr lang="en-US" sz="1100" b="1" dirty="0">
                          <a:latin typeface="Courier New" panose="02070309020205020404" pitchFamily="49" charset="0"/>
                        </a:rPr>
                        <a:t>C old new</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Change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Ctrl+H</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752077430"/>
                  </a:ext>
                </a:extLst>
              </a:tr>
              <a:tr h="0">
                <a:tc>
                  <a:txBody>
                    <a:bodyPr/>
                    <a:lstStyle/>
                    <a:p>
                      <a:pPr algn="ctr">
                        <a:buNone/>
                      </a:pPr>
                      <a:r>
                        <a:rPr lang="en-US" sz="1100" b="1" dirty="0">
                          <a:latin typeface="Courier New" panose="02070309020205020404" pitchFamily="49" charset="0"/>
                        </a:rPr>
                        <a:t>C ALL old new</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Change all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Ctrl+H</a:t>
                      </a:r>
                      <a:r>
                        <a:rPr lang="en-US" sz="1100" b="1" dirty="0"/>
                        <a:t> → Replace All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111711801"/>
                  </a:ext>
                </a:extLst>
              </a:tr>
            </a:tbl>
          </a:graphicData>
        </a:graphic>
      </p:graphicFrame>
      <p:graphicFrame>
        <p:nvGraphicFramePr>
          <p:cNvPr id="7" name="Table 6">
            <a:extLst>
              <a:ext uri="{FF2B5EF4-FFF2-40B4-BE49-F238E27FC236}">
                <a16:creationId xmlns:a16="http://schemas.microsoft.com/office/drawing/2014/main" id="{8A9BC38D-0C16-1C96-A669-571739AF0151}"/>
              </a:ext>
            </a:extLst>
          </p:cNvPr>
          <p:cNvGraphicFramePr>
            <a:graphicFrameLocks noGrp="1"/>
          </p:cNvGraphicFramePr>
          <p:nvPr>
            <p:extLst>
              <p:ext uri="{D42A27DB-BD31-4B8C-83A1-F6EECF244321}">
                <p14:modId xmlns:p14="http://schemas.microsoft.com/office/powerpoint/2010/main" val="818543781"/>
              </p:ext>
            </p:extLst>
          </p:nvPr>
        </p:nvGraphicFramePr>
        <p:xfrm>
          <a:off x="347654" y="4612057"/>
          <a:ext cx="11293476" cy="1036320"/>
        </p:xfrm>
        <a:graphic>
          <a:graphicData uri="http://schemas.openxmlformats.org/drawingml/2006/table">
            <a:tbl>
              <a:tblPr/>
              <a:tblGrid>
                <a:gridCol w="3318572">
                  <a:extLst>
                    <a:ext uri="{9D8B030D-6E8A-4147-A177-3AD203B41FA5}">
                      <a16:colId xmlns:a16="http://schemas.microsoft.com/office/drawing/2014/main" val="501749200"/>
                    </a:ext>
                  </a:extLst>
                </a:gridCol>
                <a:gridCol w="4408099">
                  <a:extLst>
                    <a:ext uri="{9D8B030D-6E8A-4147-A177-3AD203B41FA5}">
                      <a16:colId xmlns:a16="http://schemas.microsoft.com/office/drawing/2014/main" val="1360420543"/>
                    </a:ext>
                  </a:extLst>
                </a:gridCol>
                <a:gridCol w="3566805">
                  <a:extLst>
                    <a:ext uri="{9D8B030D-6E8A-4147-A177-3AD203B41FA5}">
                      <a16:colId xmlns:a16="http://schemas.microsoft.com/office/drawing/2014/main" val="3671096337"/>
                    </a:ext>
                  </a:extLst>
                </a:gridCol>
              </a:tblGrid>
              <a:tr h="0">
                <a:tc>
                  <a:txBody>
                    <a:bodyPr/>
                    <a:lstStyle/>
                    <a:p>
                      <a:pPr algn="ctr">
                        <a:buNone/>
                      </a:pPr>
                      <a:r>
                        <a:rPr lang="en-US" sz="1100" b="1" dirty="0"/>
                        <a:t>Move line up</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the current line up 1 position in the file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Alt+Up</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1448129"/>
                  </a:ext>
                </a:extLst>
              </a:tr>
              <a:tr h="213360">
                <a:tc>
                  <a:txBody>
                    <a:bodyPr/>
                    <a:lstStyle/>
                    <a:p>
                      <a:pPr algn="ctr">
                        <a:buNone/>
                      </a:pPr>
                      <a:r>
                        <a:rPr lang="en-US" sz="1100" b="1" dirty="0"/>
                        <a:t>Move line down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the current line up 1 position in the file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Alt+Down</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12115215"/>
                  </a:ext>
                </a:extLst>
              </a:tr>
              <a:tr h="213360">
                <a:tc>
                  <a:txBody>
                    <a:bodyPr/>
                    <a:lstStyle/>
                    <a:p>
                      <a:pPr algn="ctr">
                        <a:buNone/>
                      </a:pPr>
                      <a:r>
                        <a:rPr lang="en-US" sz="1100" b="1" dirty="0"/>
                        <a:t>Move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the current line up 1 position in the file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a:t>Alt+Up/Down</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344426721"/>
                  </a:ext>
                </a:extLst>
              </a:tr>
              <a:tr h="213360">
                <a:tc>
                  <a:txBody>
                    <a:bodyPr/>
                    <a:lstStyle/>
                    <a:p>
                      <a:pPr algn="ctr">
                        <a:buNone/>
                      </a:pPr>
                      <a:r>
                        <a:rPr lang="en-US" sz="1100" b="1" dirty="0"/>
                        <a:t>Select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a block of code (from the current mouse focus) up or down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Alt+Shift+Drag</a:t>
                      </a:r>
                      <a:r>
                        <a:rPr lang="en-US" sz="1100" b="1" dirty="0"/>
                        <a:t> </a:t>
                      </a:r>
                      <a:r>
                        <a:rPr lang="en-US" sz="1100" b="0" dirty="0"/>
                        <a:t>(your mouse) </a:t>
                      </a:r>
                      <a:r>
                        <a:rPr lang="en-US" sz="1100" b="1" dirty="0"/>
                        <a:t>… Ctrl+Shit+Alt+Arrow</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662041855"/>
                  </a:ext>
                </a:extLst>
              </a:tr>
            </a:tbl>
          </a:graphicData>
        </a:graphic>
      </p:graphicFrame>
      <p:graphicFrame>
        <p:nvGraphicFramePr>
          <p:cNvPr id="13" name="Table 12">
            <a:extLst>
              <a:ext uri="{FF2B5EF4-FFF2-40B4-BE49-F238E27FC236}">
                <a16:creationId xmlns:a16="http://schemas.microsoft.com/office/drawing/2014/main" id="{A3DA22D8-77EC-7412-BD91-2B5DE1DE8FAD}"/>
              </a:ext>
            </a:extLst>
          </p:cNvPr>
          <p:cNvGraphicFramePr>
            <a:graphicFrameLocks noGrp="1"/>
          </p:cNvGraphicFramePr>
          <p:nvPr>
            <p:extLst>
              <p:ext uri="{D42A27DB-BD31-4B8C-83A1-F6EECF244321}">
                <p14:modId xmlns:p14="http://schemas.microsoft.com/office/powerpoint/2010/main" val="3435966324"/>
              </p:ext>
            </p:extLst>
          </p:nvPr>
        </p:nvGraphicFramePr>
        <p:xfrm>
          <a:off x="347654" y="5664195"/>
          <a:ext cx="11293476" cy="518160"/>
        </p:xfrm>
        <a:graphic>
          <a:graphicData uri="http://schemas.openxmlformats.org/drawingml/2006/table">
            <a:tbl>
              <a:tblPr/>
              <a:tblGrid>
                <a:gridCol w="3764492">
                  <a:extLst>
                    <a:ext uri="{9D8B030D-6E8A-4147-A177-3AD203B41FA5}">
                      <a16:colId xmlns:a16="http://schemas.microsoft.com/office/drawing/2014/main" val="4013926587"/>
                    </a:ext>
                  </a:extLst>
                </a:gridCol>
                <a:gridCol w="3764492">
                  <a:extLst>
                    <a:ext uri="{9D8B030D-6E8A-4147-A177-3AD203B41FA5}">
                      <a16:colId xmlns:a16="http://schemas.microsoft.com/office/drawing/2014/main" val="2095236034"/>
                    </a:ext>
                  </a:extLst>
                </a:gridCol>
                <a:gridCol w="3764492">
                  <a:extLst>
                    <a:ext uri="{9D8B030D-6E8A-4147-A177-3AD203B41FA5}">
                      <a16:colId xmlns:a16="http://schemas.microsoft.com/office/drawing/2014/main" val="3691426188"/>
                    </a:ext>
                  </a:extLst>
                </a:gridCol>
              </a:tblGrid>
              <a:tr h="0">
                <a:tc>
                  <a:txBody>
                    <a:bodyPr/>
                    <a:lstStyle/>
                    <a:p>
                      <a:pPr algn="ctr">
                        <a:buNone/>
                      </a:pPr>
                      <a:r>
                        <a:rPr lang="en-US" sz="1100" b="1" dirty="0">
                          <a:latin typeface="Courier New" panose="02070309020205020404" pitchFamily="49" charset="0"/>
                        </a:rPr>
                        <a:t>TS</a:t>
                      </a:r>
                      <a:r>
                        <a:rPr lang="en-US" sz="1100" b="1" dirty="0"/>
                        <a:t> (split)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Split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Enter</a:t>
                      </a:r>
                      <a:r>
                        <a:rPr lang="en-US" sz="1100" dirty="0"/>
                        <a:t> at cursor</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68193462"/>
                  </a:ext>
                </a:extLst>
              </a:tr>
              <a:tr h="213360">
                <a:tc>
                  <a:txBody>
                    <a:bodyPr/>
                    <a:lstStyle/>
                    <a:p>
                      <a:pPr algn="ctr">
                        <a:buNone/>
                      </a:pPr>
                      <a:r>
                        <a:rPr lang="en-US" sz="1100" b="1" dirty="0">
                          <a:latin typeface="Courier New" panose="02070309020205020404" pitchFamily="49" charset="0"/>
                        </a:rPr>
                        <a:t>TJ</a:t>
                      </a:r>
                      <a:r>
                        <a:rPr lang="en-US" sz="1100" b="1" dirty="0"/>
                        <a:t> (join)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Join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Ctrl+Shift+P  …</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10899292"/>
                  </a:ext>
                </a:extLst>
              </a:tr>
            </a:tbl>
          </a:graphicData>
        </a:graphic>
      </p:graphicFrame>
      <p:cxnSp>
        <p:nvCxnSpPr>
          <p:cNvPr id="19" name="Straight Connector 18">
            <a:extLst>
              <a:ext uri="{FF2B5EF4-FFF2-40B4-BE49-F238E27FC236}">
                <a16:creationId xmlns:a16="http://schemas.microsoft.com/office/drawing/2014/main" id="{B3F5C84D-D484-6997-21F7-6ABE312FF161}"/>
              </a:ext>
            </a:extLst>
          </p:cNvPr>
          <p:cNvCxnSpPr>
            <a:cxnSpLocks/>
          </p:cNvCxnSpPr>
          <p:nvPr/>
        </p:nvCxnSpPr>
        <p:spPr bwMode="auto">
          <a:xfrm>
            <a:off x="3681385" y="2454874"/>
            <a:ext cx="0" cy="3455301"/>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205008-4E24-C4BD-FB2A-C6FAE89B0DA1}"/>
              </a:ext>
            </a:extLst>
          </p:cNvPr>
          <p:cNvCxnSpPr>
            <a:cxnSpLocks/>
          </p:cNvCxnSpPr>
          <p:nvPr/>
        </p:nvCxnSpPr>
        <p:spPr bwMode="auto">
          <a:xfrm>
            <a:off x="328800" y="271291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8EF6794D-6818-3B6D-5510-8D18B037ECF6}"/>
              </a:ext>
            </a:extLst>
          </p:cNvPr>
          <p:cNvCxnSpPr>
            <a:cxnSpLocks/>
          </p:cNvCxnSpPr>
          <p:nvPr/>
        </p:nvCxnSpPr>
        <p:spPr bwMode="auto">
          <a:xfrm>
            <a:off x="357081" y="246310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F942050E-6FFA-3226-5884-08987DD1A69C}"/>
              </a:ext>
            </a:extLst>
          </p:cNvPr>
          <p:cNvCxnSpPr>
            <a:cxnSpLocks/>
          </p:cNvCxnSpPr>
          <p:nvPr/>
        </p:nvCxnSpPr>
        <p:spPr bwMode="auto">
          <a:xfrm>
            <a:off x="328800" y="351576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A72C72BF-3AAD-6C16-BCCF-8ED245B7D7CB}"/>
              </a:ext>
            </a:extLst>
          </p:cNvPr>
          <p:cNvCxnSpPr>
            <a:cxnSpLocks/>
          </p:cNvCxnSpPr>
          <p:nvPr/>
        </p:nvCxnSpPr>
        <p:spPr bwMode="auto">
          <a:xfrm>
            <a:off x="328800" y="328009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70DA2F75-66DC-5D4A-4A40-411483988038}"/>
              </a:ext>
            </a:extLst>
          </p:cNvPr>
          <p:cNvCxnSpPr>
            <a:cxnSpLocks/>
          </p:cNvCxnSpPr>
          <p:nvPr/>
        </p:nvCxnSpPr>
        <p:spPr bwMode="auto">
          <a:xfrm>
            <a:off x="338227" y="462184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7E86E7B4-5A72-36BC-57DF-A3E0607522EC}"/>
              </a:ext>
            </a:extLst>
          </p:cNvPr>
          <p:cNvCxnSpPr>
            <a:cxnSpLocks/>
          </p:cNvCxnSpPr>
          <p:nvPr/>
        </p:nvCxnSpPr>
        <p:spPr bwMode="auto">
          <a:xfrm>
            <a:off x="0" y="489679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6" name="Straight Connector 35">
            <a:extLst>
              <a:ext uri="{FF2B5EF4-FFF2-40B4-BE49-F238E27FC236}">
                <a16:creationId xmlns:a16="http://schemas.microsoft.com/office/drawing/2014/main" id="{5574CCE9-DB02-F9BA-45FE-1ECE6AC49DEC}"/>
              </a:ext>
            </a:extLst>
          </p:cNvPr>
          <p:cNvCxnSpPr>
            <a:cxnSpLocks/>
          </p:cNvCxnSpPr>
          <p:nvPr/>
        </p:nvCxnSpPr>
        <p:spPr bwMode="auto">
          <a:xfrm>
            <a:off x="338227" y="53885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7" name="Straight Connector 36">
            <a:extLst>
              <a:ext uri="{FF2B5EF4-FFF2-40B4-BE49-F238E27FC236}">
                <a16:creationId xmlns:a16="http://schemas.microsoft.com/office/drawing/2014/main" id="{F1E5B5BB-882B-25E0-6A69-A22DEE9EB3CD}"/>
              </a:ext>
            </a:extLst>
          </p:cNvPr>
          <p:cNvCxnSpPr>
            <a:cxnSpLocks/>
          </p:cNvCxnSpPr>
          <p:nvPr/>
        </p:nvCxnSpPr>
        <p:spPr bwMode="auto">
          <a:xfrm>
            <a:off x="328800" y="300130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8" name="Straight Connector 37">
            <a:extLst>
              <a:ext uri="{FF2B5EF4-FFF2-40B4-BE49-F238E27FC236}">
                <a16:creationId xmlns:a16="http://schemas.microsoft.com/office/drawing/2014/main" id="{8600D6ED-EB6E-EB38-0FAB-B597348E915F}"/>
              </a:ext>
            </a:extLst>
          </p:cNvPr>
          <p:cNvCxnSpPr>
            <a:cxnSpLocks/>
          </p:cNvCxnSpPr>
          <p:nvPr/>
        </p:nvCxnSpPr>
        <p:spPr bwMode="auto">
          <a:xfrm>
            <a:off x="338227" y="51654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7B301F46-7157-26E3-44B3-0DE43BEC5016}"/>
              </a:ext>
            </a:extLst>
          </p:cNvPr>
          <p:cNvCxnSpPr>
            <a:cxnSpLocks/>
          </p:cNvCxnSpPr>
          <p:nvPr/>
        </p:nvCxnSpPr>
        <p:spPr bwMode="auto">
          <a:xfrm>
            <a:off x="338227" y="380956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6530B670-68E3-BECD-CF49-BF3545C283BA}"/>
              </a:ext>
            </a:extLst>
          </p:cNvPr>
          <p:cNvCxnSpPr>
            <a:cxnSpLocks/>
          </p:cNvCxnSpPr>
          <p:nvPr/>
        </p:nvCxnSpPr>
        <p:spPr bwMode="auto">
          <a:xfrm>
            <a:off x="338227" y="43484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1814D88D-0924-6404-9595-01AFE52E7A66}"/>
              </a:ext>
            </a:extLst>
          </p:cNvPr>
          <p:cNvCxnSpPr>
            <a:cxnSpLocks/>
          </p:cNvCxnSpPr>
          <p:nvPr/>
        </p:nvCxnSpPr>
        <p:spPr bwMode="auto">
          <a:xfrm>
            <a:off x="8039472" y="2463107"/>
            <a:ext cx="0" cy="3455301"/>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3A5EFD4-145D-6AC0-838D-7A19E456C9C2}"/>
              </a:ext>
            </a:extLst>
          </p:cNvPr>
          <p:cNvCxnSpPr>
            <a:cxnSpLocks/>
          </p:cNvCxnSpPr>
          <p:nvPr/>
        </p:nvCxnSpPr>
        <p:spPr bwMode="auto">
          <a:xfrm>
            <a:off x="358649" y="407508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8B365424-D576-214A-447B-37E6310EC19B}"/>
              </a:ext>
            </a:extLst>
          </p:cNvPr>
          <p:cNvCxnSpPr>
            <a:cxnSpLocks/>
          </p:cNvCxnSpPr>
          <p:nvPr/>
        </p:nvCxnSpPr>
        <p:spPr bwMode="auto">
          <a:xfrm>
            <a:off x="368076" y="591017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83493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4FAC4-D796-A277-BDE4-EF30A1CBE950}"/>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EB4CA36-1E57-7FEB-50C5-22F58BF47963}"/>
              </a:ext>
            </a:extLst>
          </p:cNvPr>
          <p:cNvSpPr>
            <a:spLocks noGrp="1"/>
          </p:cNvSpPr>
          <p:nvPr>
            <p:ph type="ctrTitle"/>
          </p:nvPr>
        </p:nvSpPr>
        <p:spPr>
          <a:xfrm>
            <a:off x="170688" y="113264"/>
            <a:ext cx="10930128" cy="694944"/>
          </a:xfrm>
        </p:spPr>
        <p:txBody>
          <a:bodyPr/>
          <a:lstStyle/>
          <a:p>
            <a:pPr algn="l"/>
            <a:r>
              <a:rPr lang="en-US" sz="3200" dirty="0"/>
              <a:t>IDZ vs. VS Code vs. ISPF File Navigation Techniques – 2 of 2</a:t>
            </a:r>
          </a:p>
        </p:txBody>
      </p:sp>
      <p:graphicFrame>
        <p:nvGraphicFramePr>
          <p:cNvPr id="40" name="Table 39">
            <a:extLst>
              <a:ext uri="{FF2B5EF4-FFF2-40B4-BE49-F238E27FC236}">
                <a16:creationId xmlns:a16="http://schemas.microsoft.com/office/drawing/2014/main" id="{73A11C94-2F70-F201-30C3-6036255BF711}"/>
              </a:ext>
            </a:extLst>
          </p:cNvPr>
          <p:cNvGraphicFramePr>
            <a:graphicFrameLocks noGrp="1"/>
          </p:cNvGraphicFramePr>
          <p:nvPr>
            <p:extLst>
              <p:ext uri="{D42A27DB-BD31-4B8C-83A1-F6EECF244321}">
                <p14:modId xmlns:p14="http://schemas.microsoft.com/office/powerpoint/2010/main" val="1688649434"/>
              </p:ext>
            </p:extLst>
          </p:nvPr>
        </p:nvGraphicFramePr>
        <p:xfrm>
          <a:off x="436936" y="944044"/>
          <a:ext cx="11318127" cy="1310817"/>
        </p:xfrm>
        <a:graphic>
          <a:graphicData uri="http://schemas.openxmlformats.org/drawingml/2006/table">
            <a:tbl>
              <a:tblPr/>
              <a:tblGrid>
                <a:gridCol w="3769304">
                  <a:extLst>
                    <a:ext uri="{9D8B030D-6E8A-4147-A177-3AD203B41FA5}">
                      <a16:colId xmlns:a16="http://schemas.microsoft.com/office/drawing/2014/main" val="3838422451"/>
                    </a:ext>
                  </a:extLst>
                </a:gridCol>
                <a:gridCol w="3621024">
                  <a:extLst>
                    <a:ext uri="{9D8B030D-6E8A-4147-A177-3AD203B41FA5}">
                      <a16:colId xmlns:a16="http://schemas.microsoft.com/office/drawing/2014/main" val="3895311310"/>
                    </a:ext>
                  </a:extLst>
                </a:gridCol>
                <a:gridCol w="3927799">
                  <a:extLst>
                    <a:ext uri="{9D8B030D-6E8A-4147-A177-3AD203B41FA5}">
                      <a16:colId xmlns:a16="http://schemas.microsoft.com/office/drawing/2014/main" val="1162340799"/>
                    </a:ext>
                  </a:extLst>
                </a:gridCol>
              </a:tblGrid>
              <a:tr h="476661">
                <a:tc>
                  <a:txBody>
                    <a:bodyPr/>
                    <a:lstStyle/>
                    <a:p>
                      <a:pPr algn="ctr">
                        <a:buNone/>
                      </a:pPr>
                      <a:r>
                        <a:rPr lang="en-US" sz="1800" b="1" dirty="0">
                          <a:solidFill>
                            <a:schemeClr val="bg1"/>
                          </a:solidFill>
                          <a:effectLst>
                            <a:outerShdw blurRad="38100" dist="38100" dir="2700000" algn="tl">
                              <a:srgbClr val="000000">
                                <a:alpha val="43137"/>
                              </a:srgbClr>
                            </a:outerShdw>
                          </a:effectLst>
                        </a:rPr>
                        <a:t>ISPF Action</a:t>
                      </a:r>
                    </a:p>
                  </a:txBody>
                  <a:tcPr anchor="ctr">
                    <a:lnL>
                      <a:noFill/>
                    </a:lnL>
                    <a:lnR>
                      <a:noFill/>
                    </a:lnR>
                    <a:lnT>
                      <a:noFill/>
                    </a:lnT>
                    <a:lnB>
                      <a:noFill/>
                    </a:lnB>
                    <a:solidFill>
                      <a:schemeClr val="tx1"/>
                    </a:solidFill>
                  </a:tcPr>
                </a:tc>
                <a:tc>
                  <a:txBody>
                    <a:bodyPr/>
                    <a:lstStyle/>
                    <a:p>
                      <a:pPr algn="ctr">
                        <a:buNone/>
                      </a:pPr>
                      <a:r>
                        <a:rPr lang="en-US" sz="1800" b="1" dirty="0">
                          <a:solidFill>
                            <a:schemeClr val="bg1"/>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solidFill>
                  </a:tcPr>
                </a:tc>
                <a:tc>
                  <a:txBody>
                    <a:bodyPr/>
                    <a:lstStyle/>
                    <a:p>
                      <a:pPr algn="ctr">
                        <a:buNone/>
                      </a:pPr>
                      <a:r>
                        <a:rPr lang="en-US" sz="1800" b="1" dirty="0">
                          <a:solidFill>
                            <a:schemeClr val="bg1"/>
                          </a:solidFill>
                          <a:effectLst>
                            <a:outerShdw blurRad="38100" dist="38100" dir="2700000" algn="tl">
                              <a:srgbClr val="000000">
                                <a:alpha val="43137"/>
                              </a:srgbClr>
                            </a:outerShdw>
                          </a:effectLst>
                        </a:rPr>
                        <a:t>Notes</a:t>
                      </a:r>
                    </a:p>
                  </a:txBody>
                  <a:tcPr anchor="ctr">
                    <a:lnL>
                      <a:noFill/>
                    </a:lnL>
                    <a:lnR>
                      <a:noFill/>
                    </a:lnR>
                    <a:lnT>
                      <a:noFill/>
                    </a:lnT>
                    <a:lnB>
                      <a:noFill/>
                    </a:lnB>
                    <a:solidFill>
                      <a:schemeClr val="tx1"/>
                    </a:solidFill>
                  </a:tcPr>
                </a:tc>
                <a:extLst>
                  <a:ext uri="{0D108BD9-81ED-4DB2-BD59-A6C34878D82A}">
                    <a16:rowId xmlns:a16="http://schemas.microsoft.com/office/drawing/2014/main" val="4249136259"/>
                  </a:ext>
                </a:extLst>
              </a:tr>
              <a:tr h="278052">
                <a:tc>
                  <a:txBody>
                    <a:bodyPr/>
                    <a:lstStyle/>
                    <a:p>
                      <a:pPr algn="ctr">
                        <a:buNone/>
                      </a:pPr>
                      <a:r>
                        <a:rPr lang="en-US" sz="1100" b="1" dirty="0"/>
                        <a:t>Browse/Edit Dataset</a:t>
                      </a:r>
                      <a:r>
                        <a:rPr lang="en-US" sz="1100" dirty="0"/>
                        <a:t> (3.4 → E/B)</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Ctrl+P</a:t>
                      </a:r>
                      <a:r>
                        <a:rPr lang="en-US" sz="1100" dirty="0"/>
                        <a:t> (Quick Open)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Jump to any file by name instantly.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40000384"/>
                  </a:ext>
                </a:extLst>
              </a:tr>
              <a:tr h="278052">
                <a:tc>
                  <a:txBody>
                    <a:bodyPr/>
                    <a:lstStyle/>
                    <a:p>
                      <a:pPr algn="ctr">
                        <a:buNone/>
                      </a:pPr>
                      <a:r>
                        <a:rPr lang="en-US" sz="1100" b="1" dirty="0"/>
                        <a:t>Navigate PDS Members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Explorer</a:t>
                      </a:r>
                      <a:r>
                        <a:rPr lang="en-US" sz="1100" dirty="0"/>
                        <a:t> Panel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treats folders like </a:t>
                      </a:r>
                      <a:r>
                        <a:rPr lang="en-US" sz="1100" dirty="0" err="1"/>
                        <a:t>PDSes</a:t>
                      </a:r>
                      <a:r>
                        <a:rPr lang="en-US" sz="1100" dirty="0"/>
                        <a:t>.</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385916177"/>
                  </a:ext>
                </a:extLst>
              </a:tr>
              <a:tr h="278052">
                <a:tc>
                  <a:txBody>
                    <a:bodyPr/>
                    <a:lstStyle/>
                    <a:p>
                      <a:pPr algn="ctr">
                        <a:buNone/>
                      </a:pPr>
                      <a:r>
                        <a:rPr lang="en-US" sz="1100" b="1" dirty="0"/>
                        <a:t>Jump to another file by name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Type part of filename in </a:t>
                      </a:r>
                      <a:r>
                        <a:rPr lang="en-US" sz="1100" b="1" dirty="0" err="1"/>
                        <a:t>Ctrl+P</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Fuzzy search like ISPF current file list.</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84319049"/>
                  </a:ext>
                </a:extLst>
              </a:tr>
            </a:tbl>
          </a:graphicData>
        </a:graphic>
      </p:graphicFrame>
      <p:graphicFrame>
        <p:nvGraphicFramePr>
          <p:cNvPr id="41" name="Table 40">
            <a:extLst>
              <a:ext uri="{FF2B5EF4-FFF2-40B4-BE49-F238E27FC236}">
                <a16:creationId xmlns:a16="http://schemas.microsoft.com/office/drawing/2014/main" id="{85E04EB2-2776-F6BD-DB76-3CCCABC50DAF}"/>
              </a:ext>
            </a:extLst>
          </p:cNvPr>
          <p:cNvGraphicFramePr>
            <a:graphicFrameLocks noGrp="1"/>
          </p:cNvGraphicFramePr>
          <p:nvPr>
            <p:extLst>
              <p:ext uri="{D42A27DB-BD31-4B8C-83A1-F6EECF244321}">
                <p14:modId xmlns:p14="http://schemas.microsoft.com/office/powerpoint/2010/main" val="3473250457"/>
              </p:ext>
            </p:extLst>
          </p:nvPr>
        </p:nvGraphicFramePr>
        <p:xfrm>
          <a:off x="436936" y="2277508"/>
          <a:ext cx="11318127" cy="834156"/>
        </p:xfrm>
        <a:graphic>
          <a:graphicData uri="http://schemas.openxmlformats.org/drawingml/2006/table">
            <a:tbl>
              <a:tblPr/>
              <a:tblGrid>
                <a:gridCol w="3772709">
                  <a:extLst>
                    <a:ext uri="{9D8B030D-6E8A-4147-A177-3AD203B41FA5}">
                      <a16:colId xmlns:a16="http://schemas.microsoft.com/office/drawing/2014/main" val="914845780"/>
                    </a:ext>
                  </a:extLst>
                </a:gridCol>
                <a:gridCol w="3635907">
                  <a:extLst>
                    <a:ext uri="{9D8B030D-6E8A-4147-A177-3AD203B41FA5}">
                      <a16:colId xmlns:a16="http://schemas.microsoft.com/office/drawing/2014/main" val="1551237560"/>
                    </a:ext>
                  </a:extLst>
                </a:gridCol>
                <a:gridCol w="3909511">
                  <a:extLst>
                    <a:ext uri="{9D8B030D-6E8A-4147-A177-3AD203B41FA5}">
                      <a16:colId xmlns:a16="http://schemas.microsoft.com/office/drawing/2014/main" val="1625689789"/>
                    </a:ext>
                  </a:extLst>
                </a:gridCol>
              </a:tblGrid>
              <a:tr h="278052">
                <a:tc>
                  <a:txBody>
                    <a:bodyPr/>
                    <a:lstStyle/>
                    <a:p>
                      <a:pPr algn="ctr">
                        <a:buNone/>
                      </a:pPr>
                      <a:r>
                        <a:rPr lang="en-US" sz="1100" b="1" dirty="0"/>
                        <a:t>Swap between split screens</a:t>
                      </a:r>
                      <a:r>
                        <a:rPr lang="en-US" sz="1100" dirty="0"/>
                        <a:t> (F9)</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Ctrl+Tab</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list of open files.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7034830"/>
                  </a:ext>
                </a:extLst>
              </a:tr>
              <a:tr h="278052">
                <a:tc>
                  <a:txBody>
                    <a:bodyPr/>
                    <a:lstStyle/>
                    <a:p>
                      <a:pPr algn="ctr">
                        <a:buNone/>
                      </a:pPr>
                      <a:r>
                        <a:rPr lang="en-US" sz="1100" b="1" dirty="0"/>
                        <a:t>Return to previous file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Alt+Left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Back navigation.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67152729"/>
                  </a:ext>
                </a:extLst>
              </a:tr>
              <a:tr h="278052">
                <a:tc>
                  <a:txBody>
                    <a:bodyPr/>
                    <a:lstStyle/>
                    <a:p>
                      <a:pPr algn="ctr">
                        <a:buNone/>
                      </a:pPr>
                      <a:r>
                        <a:rPr lang="en-US" sz="1100" b="1"/>
                        <a:t>Go forward again</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Alt+Right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Forward navigation.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062922"/>
                  </a:ext>
                </a:extLst>
              </a:tr>
            </a:tbl>
          </a:graphicData>
        </a:graphic>
      </p:graphicFrame>
      <p:graphicFrame>
        <p:nvGraphicFramePr>
          <p:cNvPr id="42" name="Table 41">
            <a:extLst>
              <a:ext uri="{FF2B5EF4-FFF2-40B4-BE49-F238E27FC236}">
                <a16:creationId xmlns:a16="http://schemas.microsoft.com/office/drawing/2014/main" id="{C7BCBBB6-82B4-1E2A-0C60-0A73916DD7FB}"/>
              </a:ext>
            </a:extLst>
          </p:cNvPr>
          <p:cNvGraphicFramePr>
            <a:graphicFrameLocks noGrp="1"/>
          </p:cNvGraphicFramePr>
          <p:nvPr>
            <p:extLst>
              <p:ext uri="{D42A27DB-BD31-4B8C-83A1-F6EECF244321}">
                <p14:modId xmlns:p14="http://schemas.microsoft.com/office/powerpoint/2010/main" val="1143320890"/>
              </p:ext>
            </p:extLst>
          </p:nvPr>
        </p:nvGraphicFramePr>
        <p:xfrm>
          <a:off x="436936" y="5148616"/>
          <a:ext cx="11318127" cy="834156"/>
        </p:xfrm>
        <a:graphic>
          <a:graphicData uri="http://schemas.openxmlformats.org/drawingml/2006/table">
            <a:tbl>
              <a:tblPr/>
              <a:tblGrid>
                <a:gridCol w="3772709">
                  <a:extLst>
                    <a:ext uri="{9D8B030D-6E8A-4147-A177-3AD203B41FA5}">
                      <a16:colId xmlns:a16="http://schemas.microsoft.com/office/drawing/2014/main" val="3752321724"/>
                    </a:ext>
                  </a:extLst>
                </a:gridCol>
                <a:gridCol w="3635907">
                  <a:extLst>
                    <a:ext uri="{9D8B030D-6E8A-4147-A177-3AD203B41FA5}">
                      <a16:colId xmlns:a16="http://schemas.microsoft.com/office/drawing/2014/main" val="2371572609"/>
                    </a:ext>
                  </a:extLst>
                </a:gridCol>
                <a:gridCol w="3909511">
                  <a:extLst>
                    <a:ext uri="{9D8B030D-6E8A-4147-A177-3AD203B41FA5}">
                      <a16:colId xmlns:a16="http://schemas.microsoft.com/office/drawing/2014/main" val="2570293018"/>
                    </a:ext>
                  </a:extLst>
                </a:gridCol>
              </a:tblGrid>
              <a:tr h="278052">
                <a:tc>
                  <a:txBody>
                    <a:bodyPr/>
                    <a:lstStyle/>
                    <a:p>
                      <a:pPr algn="ctr">
                        <a:buNone/>
                      </a:pPr>
                      <a:r>
                        <a:rPr lang="en-US" sz="1100" b="1" dirty="0"/>
                        <a:t>ISPF 3.4 dataset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Explorer (</a:t>
                      </a:r>
                      <a:r>
                        <a:rPr lang="en-US" sz="1100" dirty="0" err="1"/>
                        <a:t>Ctrl+Shift+E</a:t>
                      </a: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workspace folders.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27587408"/>
                  </a:ext>
                </a:extLst>
              </a:tr>
              <a:tr h="278052">
                <a:tc>
                  <a:txBody>
                    <a:bodyPr/>
                    <a:lstStyle/>
                    <a:p>
                      <a:pPr algn="ctr">
                        <a:buNone/>
                      </a:pPr>
                      <a:r>
                        <a:rPr lang="en-US" sz="1100" b="1"/>
                        <a:t>Open parent dataset</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Breadcrumbs bar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Navigate up/down folder hierarchy.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0952509"/>
                  </a:ext>
                </a:extLst>
              </a:tr>
              <a:tr h="278052">
                <a:tc>
                  <a:txBody>
                    <a:bodyPr/>
                    <a:lstStyle/>
                    <a:p>
                      <a:pPr algn="ctr">
                        <a:buNone/>
                      </a:pPr>
                      <a:r>
                        <a:rPr lang="en-US" sz="1100" b="1"/>
                        <a:t>Switch between datasets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Click breadcrumb → choose sibling</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Works like ISPF “other members.”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586250969"/>
                  </a:ext>
                </a:extLst>
              </a:tr>
            </a:tbl>
          </a:graphicData>
        </a:graphic>
      </p:graphicFrame>
      <p:graphicFrame>
        <p:nvGraphicFramePr>
          <p:cNvPr id="43" name="Table 42">
            <a:extLst>
              <a:ext uri="{FF2B5EF4-FFF2-40B4-BE49-F238E27FC236}">
                <a16:creationId xmlns:a16="http://schemas.microsoft.com/office/drawing/2014/main" id="{BB87C5B7-C3A8-7495-3ACD-C953510FDD23}"/>
              </a:ext>
            </a:extLst>
          </p:cNvPr>
          <p:cNvGraphicFramePr>
            <a:graphicFrameLocks noGrp="1"/>
          </p:cNvGraphicFramePr>
          <p:nvPr>
            <p:extLst>
              <p:ext uri="{D42A27DB-BD31-4B8C-83A1-F6EECF244321}">
                <p14:modId xmlns:p14="http://schemas.microsoft.com/office/powerpoint/2010/main" val="1314574756"/>
              </p:ext>
            </p:extLst>
          </p:nvPr>
        </p:nvGraphicFramePr>
        <p:xfrm>
          <a:off x="436936" y="3991114"/>
          <a:ext cx="11318127" cy="834156"/>
        </p:xfrm>
        <a:graphic>
          <a:graphicData uri="http://schemas.openxmlformats.org/drawingml/2006/table">
            <a:tbl>
              <a:tblPr/>
              <a:tblGrid>
                <a:gridCol w="3772709">
                  <a:extLst>
                    <a:ext uri="{9D8B030D-6E8A-4147-A177-3AD203B41FA5}">
                      <a16:colId xmlns:a16="http://schemas.microsoft.com/office/drawing/2014/main" val="173499725"/>
                    </a:ext>
                  </a:extLst>
                </a:gridCol>
                <a:gridCol w="3654195">
                  <a:extLst>
                    <a:ext uri="{9D8B030D-6E8A-4147-A177-3AD203B41FA5}">
                      <a16:colId xmlns:a16="http://schemas.microsoft.com/office/drawing/2014/main" val="1276169256"/>
                    </a:ext>
                  </a:extLst>
                </a:gridCol>
                <a:gridCol w="3891223">
                  <a:extLst>
                    <a:ext uri="{9D8B030D-6E8A-4147-A177-3AD203B41FA5}">
                      <a16:colId xmlns:a16="http://schemas.microsoft.com/office/drawing/2014/main" val="1878471930"/>
                    </a:ext>
                  </a:extLst>
                </a:gridCol>
              </a:tblGrid>
              <a:tr h="278052">
                <a:tc>
                  <a:txBody>
                    <a:bodyPr/>
                    <a:lstStyle/>
                    <a:p>
                      <a:pPr algn="ctr">
                        <a:buNone/>
                      </a:pPr>
                      <a:r>
                        <a:rPr lang="en-US" sz="1100" b="1" dirty="0"/>
                        <a:t>ISPF SRCHFOR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Ctrl+Shift+F</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Search across entire workspace.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855792373"/>
                  </a:ext>
                </a:extLst>
              </a:tr>
              <a:tr h="278052">
                <a:tc>
                  <a:txBody>
                    <a:bodyPr/>
                    <a:lstStyle/>
                    <a:p>
                      <a:pPr algn="ctr">
                        <a:buNone/>
                      </a:pPr>
                      <a:r>
                        <a:rPr lang="en-US" sz="1100" b="1" dirty="0"/>
                        <a:t>Find in current file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Ctrl+F</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Inline search.</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237165736"/>
                  </a:ext>
                </a:extLst>
              </a:tr>
              <a:tr h="278052">
                <a:tc>
                  <a:txBody>
                    <a:bodyPr/>
                    <a:lstStyle/>
                    <a:p>
                      <a:pPr algn="ctr">
                        <a:buNone/>
                      </a:pPr>
                      <a:r>
                        <a:rPr lang="en-US" sz="1100" b="1"/>
                        <a:t>Find next/previous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Enter / Shift+Enter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Same behavior as ISPF F5/F6.</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44664758"/>
                  </a:ext>
                </a:extLst>
              </a:tr>
            </a:tbl>
          </a:graphicData>
        </a:graphic>
      </p:graphicFrame>
      <p:graphicFrame>
        <p:nvGraphicFramePr>
          <p:cNvPr id="44" name="Table 43">
            <a:extLst>
              <a:ext uri="{FF2B5EF4-FFF2-40B4-BE49-F238E27FC236}">
                <a16:creationId xmlns:a16="http://schemas.microsoft.com/office/drawing/2014/main" id="{C9F9198F-DB1C-1CAD-8109-C91F7ABD9BEC}"/>
              </a:ext>
            </a:extLst>
          </p:cNvPr>
          <p:cNvGraphicFramePr>
            <a:graphicFrameLocks noGrp="1"/>
          </p:cNvGraphicFramePr>
          <p:nvPr>
            <p:extLst>
              <p:ext uri="{D42A27DB-BD31-4B8C-83A1-F6EECF244321}">
                <p14:modId xmlns:p14="http://schemas.microsoft.com/office/powerpoint/2010/main" val="832246899"/>
              </p:ext>
            </p:extLst>
          </p:nvPr>
        </p:nvGraphicFramePr>
        <p:xfrm>
          <a:off x="436936" y="6005417"/>
          <a:ext cx="11318127" cy="834156"/>
        </p:xfrm>
        <a:graphic>
          <a:graphicData uri="http://schemas.openxmlformats.org/drawingml/2006/table">
            <a:tbl>
              <a:tblPr/>
              <a:tblGrid>
                <a:gridCol w="3772709">
                  <a:extLst>
                    <a:ext uri="{9D8B030D-6E8A-4147-A177-3AD203B41FA5}">
                      <a16:colId xmlns:a16="http://schemas.microsoft.com/office/drawing/2014/main" val="2597764542"/>
                    </a:ext>
                  </a:extLst>
                </a:gridCol>
                <a:gridCol w="3772709">
                  <a:extLst>
                    <a:ext uri="{9D8B030D-6E8A-4147-A177-3AD203B41FA5}">
                      <a16:colId xmlns:a16="http://schemas.microsoft.com/office/drawing/2014/main" val="2859748907"/>
                    </a:ext>
                  </a:extLst>
                </a:gridCol>
                <a:gridCol w="3772709">
                  <a:extLst>
                    <a:ext uri="{9D8B030D-6E8A-4147-A177-3AD203B41FA5}">
                      <a16:colId xmlns:a16="http://schemas.microsoft.com/office/drawing/2014/main" val="3162915929"/>
                    </a:ext>
                  </a:extLst>
                </a:gridCol>
              </a:tblGrid>
              <a:tr h="278052">
                <a:tc>
                  <a:txBody>
                    <a:bodyPr/>
                    <a:lstStyle/>
                    <a:p>
                      <a:pPr algn="ctr">
                        <a:buNone/>
                      </a:pPr>
                      <a:r>
                        <a:rPr lang="en-US" sz="1100" b="1" dirty="0"/>
                        <a:t>Locate label/paragraph</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Ctrl+Shift+O</a:t>
                      </a:r>
                      <a:r>
                        <a:rPr lang="en-US" sz="1100"/>
                        <a:t> (Go to Symbol)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Lists paragraphs, sections, methods.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25356274"/>
                  </a:ext>
                </a:extLst>
              </a:tr>
              <a:tr h="278052">
                <a:tc>
                  <a:txBody>
                    <a:bodyPr/>
                    <a:lstStyle/>
                    <a:p>
                      <a:pPr algn="ctr">
                        <a:buNone/>
                      </a:pPr>
                      <a:r>
                        <a:rPr lang="en-US" sz="1100" b="1" dirty="0"/>
                        <a:t>Open copybook/include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Definition</a:t>
                      </a:r>
                      <a:r>
                        <a:rPr lang="en-US" sz="1100" dirty="0"/>
                        <a:t> / </a:t>
                      </a:r>
                      <a:r>
                        <a:rPr lang="en-US" sz="1100" b="1" dirty="0"/>
                        <a:t>Go to Definition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Right‑click → Peek.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58185505"/>
                  </a:ext>
                </a:extLst>
              </a:tr>
              <a:tr h="278052">
                <a:tc>
                  <a:txBody>
                    <a:bodyPr/>
                    <a:lstStyle/>
                    <a:p>
                      <a:pPr algn="ctr">
                        <a:buNone/>
                      </a:pPr>
                      <a:r>
                        <a:rPr lang="en-US" sz="1100" b="1" dirty="0"/>
                        <a:t>View reference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References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Similar to ISPF XREF panels.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18431707"/>
                  </a:ext>
                </a:extLst>
              </a:tr>
            </a:tbl>
          </a:graphicData>
        </a:graphic>
      </p:graphicFrame>
      <p:graphicFrame>
        <p:nvGraphicFramePr>
          <p:cNvPr id="45" name="Table 44">
            <a:extLst>
              <a:ext uri="{FF2B5EF4-FFF2-40B4-BE49-F238E27FC236}">
                <a16:creationId xmlns:a16="http://schemas.microsoft.com/office/drawing/2014/main" id="{FE1B3463-AD03-6B77-3DD2-131707DF05B6}"/>
              </a:ext>
            </a:extLst>
          </p:cNvPr>
          <p:cNvGraphicFramePr>
            <a:graphicFrameLocks noGrp="1"/>
          </p:cNvGraphicFramePr>
          <p:nvPr>
            <p:extLst>
              <p:ext uri="{D42A27DB-BD31-4B8C-83A1-F6EECF244321}">
                <p14:modId xmlns:p14="http://schemas.microsoft.com/office/powerpoint/2010/main" val="2575706176"/>
              </p:ext>
            </p:extLst>
          </p:nvPr>
        </p:nvGraphicFramePr>
        <p:xfrm>
          <a:off x="436936" y="3134311"/>
          <a:ext cx="11318127" cy="834156"/>
        </p:xfrm>
        <a:graphic>
          <a:graphicData uri="http://schemas.openxmlformats.org/drawingml/2006/table">
            <a:tbl>
              <a:tblPr/>
              <a:tblGrid>
                <a:gridCol w="3772709">
                  <a:extLst>
                    <a:ext uri="{9D8B030D-6E8A-4147-A177-3AD203B41FA5}">
                      <a16:colId xmlns:a16="http://schemas.microsoft.com/office/drawing/2014/main" val="3916253235"/>
                    </a:ext>
                  </a:extLst>
                </a:gridCol>
                <a:gridCol w="3635907">
                  <a:extLst>
                    <a:ext uri="{9D8B030D-6E8A-4147-A177-3AD203B41FA5}">
                      <a16:colId xmlns:a16="http://schemas.microsoft.com/office/drawing/2014/main" val="706416212"/>
                    </a:ext>
                  </a:extLst>
                </a:gridCol>
                <a:gridCol w="3909511">
                  <a:extLst>
                    <a:ext uri="{9D8B030D-6E8A-4147-A177-3AD203B41FA5}">
                      <a16:colId xmlns:a16="http://schemas.microsoft.com/office/drawing/2014/main" val="3706504108"/>
                    </a:ext>
                  </a:extLst>
                </a:gridCol>
              </a:tblGrid>
              <a:tr h="278052">
                <a:tc>
                  <a:txBody>
                    <a:bodyPr/>
                    <a:lstStyle/>
                    <a:p>
                      <a:pPr algn="ctr">
                        <a:buNone/>
                      </a:pPr>
                      <a:r>
                        <a:rPr lang="en-US" sz="1100" b="1" dirty="0"/>
                        <a:t>SPLIT / SWAP</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r>
                        <a:rPr lang="en-US" sz="1100" dirty="0"/>
                        <a:t> (split editor)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Creates side‑by‑side editors.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9530041"/>
                  </a:ext>
                </a:extLst>
              </a:tr>
              <a:tr h="278052">
                <a:tc>
                  <a:txBody>
                    <a:bodyPr/>
                    <a:lstStyle/>
                    <a:p>
                      <a:pPr algn="ctr">
                        <a:buNone/>
                      </a:pPr>
                      <a:r>
                        <a:rPr lang="en-US" sz="1100" b="1" dirty="0"/>
                        <a:t>Move between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Ctrl+1 / Ctrl+2 / Ctrl+3</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Jump to editor groups.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59394998"/>
                  </a:ext>
                </a:extLst>
              </a:tr>
              <a:tr h="278052">
                <a:tc>
                  <a:txBody>
                    <a:bodyPr/>
                    <a:lstStyle/>
                    <a:p>
                      <a:pPr algn="ctr">
                        <a:buNone/>
                      </a:pPr>
                      <a:r>
                        <a:rPr lang="en-US" sz="1100" b="1" dirty="0"/>
                        <a:t>Resize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Drag divider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No hotkey equivalent to ISPF.</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6255603"/>
                  </a:ext>
                </a:extLst>
              </a:tr>
            </a:tbl>
          </a:graphicData>
        </a:graphic>
      </p:graphicFrame>
      <p:graphicFrame>
        <p:nvGraphicFramePr>
          <p:cNvPr id="46" name="Table 45">
            <a:extLst>
              <a:ext uri="{FF2B5EF4-FFF2-40B4-BE49-F238E27FC236}">
                <a16:creationId xmlns:a16="http://schemas.microsoft.com/office/drawing/2014/main" id="{5714E8F1-83B0-56BA-7149-8D40AA05E3D6}"/>
              </a:ext>
            </a:extLst>
          </p:cNvPr>
          <p:cNvGraphicFramePr>
            <a:graphicFrameLocks noGrp="1"/>
          </p:cNvGraphicFramePr>
          <p:nvPr>
            <p:extLst>
              <p:ext uri="{D42A27DB-BD31-4B8C-83A1-F6EECF244321}">
                <p14:modId xmlns:p14="http://schemas.microsoft.com/office/powerpoint/2010/main" val="3041403398"/>
              </p:ext>
            </p:extLst>
          </p:nvPr>
        </p:nvGraphicFramePr>
        <p:xfrm>
          <a:off x="436936" y="4847917"/>
          <a:ext cx="11318127" cy="278052"/>
        </p:xfrm>
        <a:graphic>
          <a:graphicData uri="http://schemas.openxmlformats.org/drawingml/2006/table">
            <a:tbl>
              <a:tblPr/>
              <a:tblGrid>
                <a:gridCol w="3772709">
                  <a:extLst>
                    <a:ext uri="{9D8B030D-6E8A-4147-A177-3AD203B41FA5}">
                      <a16:colId xmlns:a16="http://schemas.microsoft.com/office/drawing/2014/main" val="3017948717"/>
                    </a:ext>
                  </a:extLst>
                </a:gridCol>
                <a:gridCol w="3657646">
                  <a:extLst>
                    <a:ext uri="{9D8B030D-6E8A-4147-A177-3AD203B41FA5}">
                      <a16:colId xmlns:a16="http://schemas.microsoft.com/office/drawing/2014/main" val="1213332872"/>
                    </a:ext>
                  </a:extLst>
                </a:gridCol>
                <a:gridCol w="3887772">
                  <a:extLst>
                    <a:ext uri="{9D8B030D-6E8A-4147-A177-3AD203B41FA5}">
                      <a16:colId xmlns:a16="http://schemas.microsoft.com/office/drawing/2014/main" val="2483130272"/>
                    </a:ext>
                  </a:extLst>
                </a:gridCol>
              </a:tblGrid>
              <a:tr h="278052">
                <a:tc>
                  <a:txBody>
                    <a:bodyPr/>
                    <a:lstStyle/>
                    <a:p>
                      <a:pPr algn="ctr">
                        <a:buNone/>
                      </a:pPr>
                      <a:r>
                        <a:rPr lang="en-US" sz="1100" b="1" dirty="0"/>
                        <a:t>Reopen last edited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restores all open tabs automatically</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Matches modern workflow.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487474808"/>
                  </a:ext>
                </a:extLst>
              </a:tr>
            </a:tbl>
          </a:graphicData>
        </a:graphic>
      </p:graphicFrame>
      <p:cxnSp>
        <p:nvCxnSpPr>
          <p:cNvPr id="48" name="Straight Connector 47">
            <a:extLst>
              <a:ext uri="{FF2B5EF4-FFF2-40B4-BE49-F238E27FC236}">
                <a16:creationId xmlns:a16="http://schemas.microsoft.com/office/drawing/2014/main" id="{EA1EE7C0-5B50-7B01-AA3C-28489417C26D}"/>
              </a:ext>
            </a:extLst>
          </p:cNvPr>
          <p:cNvCxnSpPr>
            <a:cxnSpLocks/>
          </p:cNvCxnSpPr>
          <p:nvPr/>
        </p:nvCxnSpPr>
        <p:spPr bwMode="auto">
          <a:xfrm>
            <a:off x="450396" y="22381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87B3186E-A0FA-A20A-A397-04E5667BED69}"/>
              </a:ext>
            </a:extLst>
          </p:cNvPr>
          <p:cNvCxnSpPr>
            <a:cxnSpLocks/>
          </p:cNvCxnSpPr>
          <p:nvPr/>
        </p:nvCxnSpPr>
        <p:spPr bwMode="auto">
          <a:xfrm>
            <a:off x="450396" y="3401568"/>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035C2545-B6AA-2A4F-F856-B54D4F33C138}"/>
              </a:ext>
            </a:extLst>
          </p:cNvPr>
          <p:cNvCxnSpPr>
            <a:cxnSpLocks/>
          </p:cNvCxnSpPr>
          <p:nvPr/>
        </p:nvCxnSpPr>
        <p:spPr bwMode="auto">
          <a:xfrm>
            <a:off x="450396" y="4516861"/>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5C202829-DA53-AF4C-F98D-7759634AAED4}"/>
              </a:ext>
            </a:extLst>
          </p:cNvPr>
          <p:cNvCxnSpPr/>
          <p:nvPr/>
        </p:nvCxnSpPr>
        <p:spPr bwMode="auto">
          <a:xfrm>
            <a:off x="450396" y="19426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2167D38A-D6B3-2512-CE3E-3C12145C60C0}"/>
              </a:ext>
            </a:extLst>
          </p:cNvPr>
          <p:cNvCxnSpPr>
            <a:cxnSpLocks/>
          </p:cNvCxnSpPr>
          <p:nvPr/>
        </p:nvCxnSpPr>
        <p:spPr bwMode="auto">
          <a:xfrm>
            <a:off x="450396" y="167999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313D1064-7E6E-C9AC-8E84-AA7EADABCFC1}"/>
              </a:ext>
            </a:extLst>
          </p:cNvPr>
          <p:cNvCxnSpPr>
            <a:cxnSpLocks/>
          </p:cNvCxnSpPr>
          <p:nvPr/>
        </p:nvCxnSpPr>
        <p:spPr bwMode="auto">
          <a:xfrm>
            <a:off x="450396" y="31116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7E2AAE8A-C936-19F6-E75F-9CEC82E165B8}"/>
              </a:ext>
            </a:extLst>
          </p:cNvPr>
          <p:cNvCxnSpPr>
            <a:cxnSpLocks/>
          </p:cNvCxnSpPr>
          <p:nvPr/>
        </p:nvCxnSpPr>
        <p:spPr bwMode="auto">
          <a:xfrm>
            <a:off x="450396" y="485553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A6AD076E-D908-C5BD-1282-589040198CB6}"/>
              </a:ext>
            </a:extLst>
          </p:cNvPr>
          <p:cNvCxnSpPr>
            <a:cxnSpLocks/>
          </p:cNvCxnSpPr>
          <p:nvPr/>
        </p:nvCxnSpPr>
        <p:spPr bwMode="auto">
          <a:xfrm>
            <a:off x="450396" y="279622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8" name="Straight Connector 57">
            <a:extLst>
              <a:ext uri="{FF2B5EF4-FFF2-40B4-BE49-F238E27FC236}">
                <a16:creationId xmlns:a16="http://schemas.microsoft.com/office/drawing/2014/main" id="{6FD04415-5089-6D40-65B3-3958E0ED33DB}"/>
              </a:ext>
            </a:extLst>
          </p:cNvPr>
          <p:cNvCxnSpPr>
            <a:cxnSpLocks/>
          </p:cNvCxnSpPr>
          <p:nvPr/>
        </p:nvCxnSpPr>
        <p:spPr bwMode="auto">
          <a:xfrm>
            <a:off x="4201161"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4D51681-1F7E-3945-4C15-54E239981F33}"/>
              </a:ext>
            </a:extLst>
          </p:cNvPr>
          <p:cNvCxnSpPr>
            <a:cxnSpLocks/>
          </p:cNvCxnSpPr>
          <p:nvPr/>
        </p:nvCxnSpPr>
        <p:spPr bwMode="auto">
          <a:xfrm>
            <a:off x="7845153"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C5D1613-CF84-7245-EC28-450DFBEAA407}"/>
              </a:ext>
            </a:extLst>
          </p:cNvPr>
          <p:cNvCxnSpPr>
            <a:cxnSpLocks/>
          </p:cNvCxnSpPr>
          <p:nvPr/>
        </p:nvCxnSpPr>
        <p:spPr bwMode="auto">
          <a:xfrm>
            <a:off x="461587" y="4276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EDA5D559-7AFB-BFB7-A433-8F30842956BA}"/>
              </a:ext>
            </a:extLst>
          </p:cNvPr>
          <p:cNvCxnSpPr>
            <a:cxnSpLocks/>
          </p:cNvCxnSpPr>
          <p:nvPr/>
        </p:nvCxnSpPr>
        <p:spPr bwMode="auto">
          <a:xfrm>
            <a:off x="461587" y="57177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6" name="Straight Connector 65">
            <a:extLst>
              <a:ext uri="{FF2B5EF4-FFF2-40B4-BE49-F238E27FC236}">
                <a16:creationId xmlns:a16="http://schemas.microsoft.com/office/drawing/2014/main" id="{947E2B85-B92A-9DE8-C484-EA065556AA04}"/>
              </a:ext>
            </a:extLst>
          </p:cNvPr>
          <p:cNvCxnSpPr>
            <a:cxnSpLocks/>
          </p:cNvCxnSpPr>
          <p:nvPr/>
        </p:nvCxnSpPr>
        <p:spPr bwMode="auto">
          <a:xfrm>
            <a:off x="461587" y="54129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79F4F4BE-539A-ED6A-7B06-1E9ABFC8D1C8}"/>
              </a:ext>
            </a:extLst>
          </p:cNvPr>
          <p:cNvCxnSpPr>
            <a:cxnSpLocks/>
          </p:cNvCxnSpPr>
          <p:nvPr/>
        </p:nvCxnSpPr>
        <p:spPr bwMode="auto">
          <a:xfrm>
            <a:off x="461587" y="6562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85A8C457-FD6B-FF9A-90D7-196728EC88A2}"/>
              </a:ext>
            </a:extLst>
          </p:cNvPr>
          <p:cNvCxnSpPr>
            <a:cxnSpLocks/>
          </p:cNvCxnSpPr>
          <p:nvPr/>
        </p:nvCxnSpPr>
        <p:spPr bwMode="auto">
          <a:xfrm>
            <a:off x="461587" y="630298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964A5B94-AF29-37CB-F43D-21B7027DC5B2}"/>
              </a:ext>
            </a:extLst>
          </p:cNvPr>
          <p:cNvCxnSpPr>
            <a:cxnSpLocks/>
          </p:cNvCxnSpPr>
          <p:nvPr/>
        </p:nvCxnSpPr>
        <p:spPr bwMode="auto">
          <a:xfrm>
            <a:off x="461587" y="370304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70" name="Straight Connector 69">
            <a:extLst>
              <a:ext uri="{FF2B5EF4-FFF2-40B4-BE49-F238E27FC236}">
                <a16:creationId xmlns:a16="http://schemas.microsoft.com/office/drawing/2014/main" id="{5682FC29-5398-1B90-07EB-C6A520E7474B}"/>
              </a:ext>
            </a:extLst>
          </p:cNvPr>
          <p:cNvCxnSpPr>
            <a:cxnSpLocks/>
          </p:cNvCxnSpPr>
          <p:nvPr/>
        </p:nvCxnSpPr>
        <p:spPr bwMode="auto">
          <a:xfrm>
            <a:off x="436936" y="25478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158552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FC9CA-5ED1-61BE-50DC-717D788B31DB}"/>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0FD1946-C5BD-5D50-718B-369364375BEB}"/>
              </a:ext>
            </a:extLst>
          </p:cNvPr>
          <p:cNvSpPr>
            <a:spLocks noGrp="1"/>
          </p:cNvSpPr>
          <p:nvPr>
            <p:ph type="ctrTitle"/>
          </p:nvPr>
        </p:nvSpPr>
        <p:spPr>
          <a:xfrm>
            <a:off x="170688" y="113264"/>
            <a:ext cx="10527792" cy="694944"/>
          </a:xfrm>
        </p:spPr>
        <p:txBody>
          <a:bodyPr/>
          <a:lstStyle/>
          <a:p>
            <a:pPr algn="l"/>
            <a:r>
              <a:rPr lang="en-US" sz="4400" dirty="0"/>
              <a:t>Keyboard Shortcuts</a:t>
            </a:r>
            <a:endParaRPr lang="en-US" dirty="0"/>
          </a:p>
        </p:txBody>
      </p:sp>
      <p:sp>
        <p:nvSpPr>
          <p:cNvPr id="18" name="Text Placeholder 2">
            <a:extLst>
              <a:ext uri="{FF2B5EF4-FFF2-40B4-BE49-F238E27FC236}">
                <a16:creationId xmlns:a16="http://schemas.microsoft.com/office/drawing/2014/main" id="{90141A10-43E5-AA19-CDD9-8CE7AE690AD4}"/>
              </a:ext>
            </a:extLst>
          </p:cNvPr>
          <p:cNvSpPr txBox="1">
            <a:spLocks/>
          </p:cNvSpPr>
          <p:nvPr/>
        </p:nvSpPr>
        <p:spPr>
          <a:xfrm>
            <a:off x="117995" y="1071605"/>
            <a:ext cx="6762995" cy="94183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600" dirty="0"/>
              <a:t>Understanding that, the digital world despises the gratuitous use of paper we still find reference cards useful.  Feel free to print this card out </a:t>
            </a:r>
            <a:r>
              <a:rPr lang="en-US" sz="1600" dirty="0">
                <a:sym typeface="Wingdings" panose="05000000000000000000" pitchFamily="2" charset="2"/>
              </a:rPr>
              <a:t></a:t>
            </a:r>
            <a:endParaRPr lang="en-US" sz="1600" dirty="0"/>
          </a:p>
          <a:p>
            <a:endParaRPr lang="en-US" sz="600" dirty="0"/>
          </a:p>
          <a:p>
            <a:r>
              <a:rPr lang="en-US" sz="1600" dirty="0"/>
              <a:t>Or Google-search: Visual Studio Code Keyboard Shortcuts – and print the web page below</a:t>
            </a:r>
          </a:p>
          <a:p>
            <a:endParaRPr lang="en-US" sz="1600" dirty="0"/>
          </a:p>
          <a:p>
            <a:endParaRPr lang="en-US" sz="1600" dirty="0"/>
          </a:p>
          <a:p>
            <a:endParaRPr lang="en-US" sz="1600" dirty="0"/>
          </a:p>
        </p:txBody>
      </p:sp>
      <p:pic>
        <p:nvPicPr>
          <p:cNvPr id="4" name="Picture 3">
            <a:extLst>
              <a:ext uri="{FF2B5EF4-FFF2-40B4-BE49-F238E27FC236}">
                <a16:creationId xmlns:a16="http://schemas.microsoft.com/office/drawing/2014/main" id="{B25347E6-4098-0B5E-3677-C76DA1B1CCAD}"/>
              </a:ext>
            </a:extLst>
          </p:cNvPr>
          <p:cNvPicPr>
            <a:picLocks noChangeAspect="1"/>
          </p:cNvPicPr>
          <p:nvPr/>
        </p:nvPicPr>
        <p:blipFill>
          <a:blip r:embed="rId2"/>
          <a:stretch>
            <a:fillRect/>
          </a:stretch>
        </p:blipFill>
        <p:spPr>
          <a:xfrm>
            <a:off x="6998860" y="0"/>
            <a:ext cx="5193140" cy="6858000"/>
          </a:xfrm>
          <a:prstGeom prst="rect">
            <a:avLst/>
          </a:prstGeom>
        </p:spPr>
      </p:pic>
      <p:pic>
        <p:nvPicPr>
          <p:cNvPr id="8" name="Picture 7">
            <a:extLst>
              <a:ext uri="{FF2B5EF4-FFF2-40B4-BE49-F238E27FC236}">
                <a16:creationId xmlns:a16="http://schemas.microsoft.com/office/drawing/2014/main" id="{1C347A98-D6B6-10FC-29F7-1B1122239CBA}"/>
              </a:ext>
            </a:extLst>
          </p:cNvPr>
          <p:cNvPicPr>
            <a:picLocks noChangeAspect="1"/>
          </p:cNvPicPr>
          <p:nvPr/>
        </p:nvPicPr>
        <p:blipFill>
          <a:blip r:embed="rId3"/>
          <a:stretch>
            <a:fillRect/>
          </a:stretch>
        </p:blipFill>
        <p:spPr>
          <a:xfrm>
            <a:off x="117995" y="2179782"/>
            <a:ext cx="6179000" cy="4678218"/>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Tree>
    <p:extLst>
      <p:ext uri="{BB962C8B-B14F-4D97-AF65-F5344CB8AC3E}">
        <p14:creationId xmlns:p14="http://schemas.microsoft.com/office/powerpoint/2010/main" val="7824642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7AB2A-EC36-9E7E-DEF2-F4DD4DF48F4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42DA124E-6EEB-4992-AFB4-3DE15C137C6D}"/>
              </a:ext>
            </a:extLst>
          </p:cNvPr>
          <p:cNvSpPr>
            <a:spLocks noGrp="1"/>
          </p:cNvSpPr>
          <p:nvPr>
            <p:ph type="ctrTitle"/>
          </p:nvPr>
        </p:nvSpPr>
        <p:spPr>
          <a:xfrm>
            <a:off x="1" y="201168"/>
            <a:ext cx="12085320" cy="694944"/>
          </a:xfrm>
        </p:spPr>
        <p:txBody>
          <a:bodyPr/>
          <a:lstStyle/>
          <a:p>
            <a:pPr algn="r"/>
            <a:r>
              <a:rPr lang="en-US" sz="4400" dirty="0"/>
              <a:t>BNDS – Column Mode/Find in Selection</a:t>
            </a:r>
          </a:p>
        </p:txBody>
      </p:sp>
      <p:sp>
        <p:nvSpPr>
          <p:cNvPr id="18" name="Text Placeholder 2">
            <a:extLst>
              <a:ext uri="{FF2B5EF4-FFF2-40B4-BE49-F238E27FC236}">
                <a16:creationId xmlns:a16="http://schemas.microsoft.com/office/drawing/2014/main" id="{2C969928-66DE-6237-F05D-AB4F33CE556B}"/>
              </a:ext>
            </a:extLst>
          </p:cNvPr>
          <p:cNvSpPr txBox="1">
            <a:spLocks/>
          </p:cNvSpPr>
          <p:nvPr/>
        </p:nvSpPr>
        <p:spPr>
          <a:xfrm>
            <a:off x="318607" y="1865376"/>
            <a:ext cx="11292548" cy="3276135"/>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dirty="0"/>
              <a:t>^.{11}(?=.{0,60}TEXT)       Search only Area B</a:t>
            </a:r>
          </a:p>
          <a:p>
            <a:endParaRPr lang="en-US" sz="2800" dirty="0"/>
          </a:p>
          <a:p>
            <a:r>
              <a:rPr lang="en-US" dirty="0"/>
              <a:t>^\s*MOVE\b[\s\S]*?[^.]$</a:t>
            </a:r>
            <a:r>
              <a:rPr lang="en-US" sz="2800" dirty="0"/>
              <a:t>     Searches out all MOVE statements – on the same or on </a:t>
            </a:r>
            <a:r>
              <a:rPr lang="en-US" sz="2800"/>
              <a:t>a different line</a:t>
            </a:r>
            <a:endParaRPr lang="en-US"/>
          </a:p>
        </p:txBody>
      </p:sp>
    </p:spTree>
    <p:extLst>
      <p:ext uri="{BB962C8B-B14F-4D97-AF65-F5344CB8AC3E}">
        <p14:creationId xmlns:p14="http://schemas.microsoft.com/office/powerpoint/2010/main" val="33932758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1000-432D-DF58-43C4-74ECA8C699A0}"/>
              </a:ext>
            </a:extLst>
          </p:cNvPr>
          <p:cNvSpPr>
            <a:spLocks noGrp="1"/>
          </p:cNvSpPr>
          <p:nvPr>
            <p:ph type="ctrTitle"/>
          </p:nvPr>
        </p:nvSpPr>
        <p:spPr/>
        <p:txBody>
          <a:bodyPr/>
          <a:lstStyle/>
          <a:p>
            <a:r>
              <a:rPr lang="en-US" dirty="0"/>
              <a:t>Explain a syntax error – and ask for a fix</a:t>
            </a:r>
          </a:p>
        </p:txBody>
      </p:sp>
      <p:sp>
        <p:nvSpPr>
          <p:cNvPr id="3" name="Subtitle 2">
            <a:extLst>
              <a:ext uri="{FF2B5EF4-FFF2-40B4-BE49-F238E27FC236}">
                <a16:creationId xmlns:a16="http://schemas.microsoft.com/office/drawing/2014/main" id="{6499A8C4-F1B2-3FB6-C3F7-3F1EE401CFEA}"/>
              </a:ext>
            </a:extLst>
          </p:cNvPr>
          <p:cNvSpPr>
            <a:spLocks noGrp="1"/>
          </p:cNvSpPr>
          <p:nvPr>
            <p:ph type="subTitle" idx="1"/>
          </p:nvPr>
        </p:nvSpPr>
        <p:spPr>
          <a:xfrm>
            <a:off x="1524000" y="3602038"/>
            <a:ext cx="9403080" cy="1655762"/>
          </a:xfrm>
        </p:spPr>
        <p:txBody>
          <a:bodyPr/>
          <a:lstStyle/>
          <a:p>
            <a:r>
              <a:rPr lang="en-US" sz="800" b="1" dirty="0">
                <a:hlinkClick r:id="rId2"/>
              </a:rPr>
              <a:t>Helpful shortcuts</a:t>
            </a:r>
            <a:endParaRPr lang="en-US" sz="800" b="1" dirty="0"/>
          </a:p>
          <a:p>
            <a:r>
              <a:rPr lang="en-US" sz="800" dirty="0"/>
              <a:t>Download and install VS Code.</a:t>
            </a:r>
          </a:p>
          <a:p>
            <a:pPr lvl="1"/>
            <a:r>
              <a:rPr lang="en-US" sz="800" dirty="0"/>
              <a:t>From </a:t>
            </a:r>
            <a:r>
              <a:rPr lang="en-US" sz="800" u="sng" dirty="0">
                <a:hlinkClick r:id="rId3"/>
              </a:rPr>
              <a:t>https://code.visualstudio.com/download</a:t>
            </a:r>
            <a:endParaRPr lang="en-US" sz="800" dirty="0"/>
          </a:p>
          <a:p>
            <a:r>
              <a:rPr lang="en-US" sz="800" dirty="0"/>
              <a:t>Open a folder</a:t>
            </a:r>
          </a:p>
          <a:p>
            <a:pPr lvl="1"/>
            <a:r>
              <a:rPr lang="en-US" sz="800" b="1" dirty="0"/>
              <a:t>File</a:t>
            </a:r>
            <a:r>
              <a:rPr lang="en-US" sz="800" dirty="0"/>
              <a:t> &gt; </a:t>
            </a:r>
            <a:r>
              <a:rPr lang="en-US" sz="800" b="1" dirty="0"/>
              <a:t>Open Folder</a:t>
            </a:r>
            <a:r>
              <a:rPr lang="en-US" sz="800" dirty="0"/>
              <a:t> (</a:t>
            </a:r>
            <a:r>
              <a:rPr lang="en-US" sz="800" dirty="0" err="1"/>
              <a:t>Ctrl+K</a:t>
            </a:r>
            <a:r>
              <a:rPr lang="en-US" sz="800" dirty="0"/>
              <a:t> </a:t>
            </a:r>
            <a:r>
              <a:rPr lang="en-US" sz="800" dirty="0" err="1"/>
              <a:t>Ctrl+O</a:t>
            </a:r>
            <a:r>
              <a:rPr lang="en-US" sz="800" dirty="0"/>
              <a:t>)</a:t>
            </a:r>
          </a:p>
          <a:p>
            <a:r>
              <a:rPr lang="en-US" sz="800" dirty="0"/>
              <a:t>Open the Chat view</a:t>
            </a:r>
          </a:p>
          <a:p>
            <a:pPr lvl="1"/>
            <a:r>
              <a:rPr lang="en-US" sz="800" b="1" dirty="0"/>
              <a:t>View</a:t>
            </a:r>
            <a:r>
              <a:rPr lang="en-US" sz="800" dirty="0"/>
              <a:t> &gt; </a:t>
            </a:r>
            <a:r>
              <a:rPr lang="en-US" sz="800" b="1" dirty="0"/>
              <a:t>Chat</a:t>
            </a:r>
            <a:r>
              <a:rPr lang="en-US" sz="800" dirty="0"/>
              <a:t> (</a:t>
            </a:r>
            <a:r>
              <a:rPr lang="en-US" sz="800" dirty="0" err="1"/>
              <a:t>Ctrl+Alt+I</a:t>
            </a:r>
            <a:r>
              <a:rPr lang="en-US" sz="800" dirty="0"/>
              <a:t>)</a:t>
            </a:r>
          </a:p>
          <a:p>
            <a:r>
              <a:rPr lang="en-US" sz="800" dirty="0"/>
              <a:t>File Explorer</a:t>
            </a:r>
          </a:p>
          <a:p>
            <a:pPr lvl="1"/>
            <a:r>
              <a:rPr lang="en-US" sz="800" b="1" dirty="0"/>
              <a:t>View</a:t>
            </a:r>
            <a:r>
              <a:rPr lang="en-US" sz="800" dirty="0"/>
              <a:t> &gt; </a:t>
            </a:r>
            <a:r>
              <a:rPr lang="en-US" sz="800" b="1" dirty="0"/>
              <a:t>Explorer</a:t>
            </a:r>
            <a:r>
              <a:rPr lang="en-US" sz="800" dirty="0"/>
              <a:t> (</a:t>
            </a:r>
            <a:r>
              <a:rPr lang="en-US" sz="800" dirty="0" err="1"/>
              <a:t>Ctrl+Shift+E</a:t>
            </a:r>
            <a:r>
              <a:rPr lang="en-US" sz="800" dirty="0"/>
              <a:t>)</a:t>
            </a:r>
          </a:p>
          <a:p>
            <a:r>
              <a:rPr lang="en-US" sz="800" dirty="0"/>
              <a:t>Search view</a:t>
            </a:r>
          </a:p>
          <a:p>
            <a:pPr lvl="1"/>
            <a:r>
              <a:rPr lang="en-US" sz="800" b="1" dirty="0"/>
              <a:t>View</a:t>
            </a:r>
            <a:r>
              <a:rPr lang="en-US" sz="800" dirty="0"/>
              <a:t> &gt; </a:t>
            </a:r>
            <a:r>
              <a:rPr lang="en-US" sz="800" b="1" dirty="0"/>
              <a:t>Search</a:t>
            </a:r>
            <a:r>
              <a:rPr lang="en-US" sz="800" dirty="0"/>
              <a:t> (</a:t>
            </a:r>
            <a:r>
              <a:rPr lang="en-US" sz="800" dirty="0" err="1"/>
              <a:t>Ctrl+Shift+F</a:t>
            </a:r>
            <a:r>
              <a:rPr lang="en-US" sz="800" dirty="0"/>
              <a:t>)</a:t>
            </a:r>
          </a:p>
          <a:p>
            <a:r>
              <a:rPr lang="en-US" sz="800" dirty="0"/>
              <a:t>Source Control</a:t>
            </a:r>
          </a:p>
          <a:p>
            <a:pPr lvl="1"/>
            <a:r>
              <a:rPr lang="en-US" sz="800" b="1" dirty="0"/>
              <a:t>View</a:t>
            </a:r>
            <a:r>
              <a:rPr lang="en-US" sz="800" dirty="0"/>
              <a:t> &gt; </a:t>
            </a:r>
            <a:r>
              <a:rPr lang="en-US" sz="800" b="1" dirty="0"/>
              <a:t>Source Control (SCM)</a:t>
            </a:r>
            <a:r>
              <a:rPr lang="en-US" sz="800" dirty="0"/>
              <a:t> (</a:t>
            </a:r>
            <a:r>
              <a:rPr lang="en-US" sz="800" dirty="0" err="1"/>
              <a:t>Ctrl+Shift+G</a:t>
            </a:r>
            <a:r>
              <a:rPr lang="en-US" sz="800" dirty="0"/>
              <a:t>)</a:t>
            </a:r>
          </a:p>
          <a:p>
            <a:r>
              <a:rPr lang="en-US" sz="800" dirty="0"/>
              <a:t>Run and Debug</a:t>
            </a:r>
          </a:p>
          <a:p>
            <a:pPr lvl="1"/>
            <a:r>
              <a:rPr lang="en-US" sz="800" b="1" dirty="0"/>
              <a:t>View</a:t>
            </a:r>
            <a:r>
              <a:rPr lang="en-US" sz="800" dirty="0"/>
              <a:t> &gt; </a:t>
            </a:r>
            <a:r>
              <a:rPr lang="en-US" sz="800" b="1" dirty="0"/>
              <a:t>Run</a:t>
            </a:r>
            <a:r>
              <a:rPr lang="en-US" sz="800" dirty="0"/>
              <a:t> (</a:t>
            </a:r>
            <a:r>
              <a:rPr lang="en-US" sz="800" dirty="0" err="1"/>
              <a:t>Ctrl+Shift+D</a:t>
            </a:r>
            <a:r>
              <a:rPr lang="en-US" sz="800" dirty="0"/>
              <a:t>)</a:t>
            </a:r>
          </a:p>
          <a:p>
            <a:r>
              <a:rPr lang="en-US" sz="800" dirty="0"/>
              <a:t>Extensions view</a:t>
            </a:r>
          </a:p>
          <a:p>
            <a:pPr lvl="1"/>
            <a:r>
              <a:rPr lang="en-US" sz="800" b="1" dirty="0"/>
              <a:t>View</a:t>
            </a:r>
            <a:r>
              <a:rPr lang="en-US" sz="800" dirty="0"/>
              <a:t> &gt; </a:t>
            </a:r>
            <a:r>
              <a:rPr lang="en-US" sz="800" b="1" dirty="0"/>
              <a:t>Extensions</a:t>
            </a:r>
            <a:r>
              <a:rPr lang="en-US" sz="800" dirty="0"/>
              <a:t> (</a:t>
            </a:r>
            <a:r>
              <a:rPr lang="en-US" sz="800" dirty="0" err="1"/>
              <a:t>Ctrl+Shift+X</a:t>
            </a:r>
            <a:r>
              <a:rPr lang="en-US" sz="800" dirty="0"/>
              <a:t>)</a:t>
            </a:r>
          </a:p>
          <a:p>
            <a:r>
              <a:rPr lang="en-US" sz="800" dirty="0"/>
              <a:t>Open the Command Palette.</a:t>
            </a:r>
          </a:p>
          <a:p>
            <a:pPr lvl="1"/>
            <a:r>
              <a:rPr lang="en-US" sz="800" b="1" dirty="0"/>
              <a:t>View</a:t>
            </a:r>
            <a:r>
              <a:rPr lang="en-US" sz="800" dirty="0"/>
              <a:t> &gt; </a:t>
            </a:r>
            <a:r>
              <a:rPr lang="en-US" sz="800" b="1" dirty="0"/>
              <a:t>Command Palette...</a:t>
            </a:r>
            <a:r>
              <a:rPr lang="en-US" sz="800" dirty="0"/>
              <a:t> (Ctrl+Shift+P)</a:t>
            </a:r>
          </a:p>
          <a:p>
            <a:r>
              <a:rPr lang="en-US" sz="800" dirty="0"/>
              <a:t>Output panel</a:t>
            </a:r>
          </a:p>
          <a:p>
            <a:pPr lvl="1"/>
            <a:r>
              <a:rPr lang="en-US" sz="800" b="1" dirty="0"/>
              <a:t>View</a:t>
            </a:r>
            <a:r>
              <a:rPr lang="en-US" sz="800" dirty="0"/>
              <a:t> &gt; </a:t>
            </a:r>
            <a:r>
              <a:rPr lang="en-US" sz="800" b="1" dirty="0"/>
              <a:t>Output</a:t>
            </a:r>
            <a:r>
              <a:rPr lang="en-US" sz="800" dirty="0"/>
              <a:t> (</a:t>
            </a:r>
            <a:r>
              <a:rPr lang="en-US" sz="800" dirty="0" err="1"/>
              <a:t>Ctrl+Shift+U</a:t>
            </a:r>
            <a:r>
              <a:rPr lang="en-US" sz="800" dirty="0"/>
              <a:t>)</a:t>
            </a:r>
          </a:p>
          <a:p>
            <a:r>
              <a:rPr lang="en-US" sz="800" dirty="0"/>
              <a:t>Debug Console</a:t>
            </a:r>
          </a:p>
          <a:p>
            <a:pPr lvl="1"/>
            <a:r>
              <a:rPr lang="en-US" sz="800" b="1" dirty="0"/>
              <a:t>View</a:t>
            </a:r>
            <a:r>
              <a:rPr lang="en-US" sz="800" dirty="0"/>
              <a:t> &gt; </a:t>
            </a:r>
            <a:r>
              <a:rPr lang="en-US" sz="800" b="1" dirty="0"/>
              <a:t>Debug Console</a:t>
            </a:r>
            <a:r>
              <a:rPr lang="en-US" sz="800" dirty="0"/>
              <a:t> (</a:t>
            </a:r>
            <a:r>
              <a:rPr lang="en-US" sz="800" dirty="0" err="1"/>
              <a:t>Ctrl+Shift+Y</a:t>
            </a:r>
            <a:r>
              <a:rPr lang="en-US" sz="800" dirty="0"/>
              <a:t>)</a:t>
            </a:r>
          </a:p>
          <a:p>
            <a:r>
              <a:rPr lang="en-US" sz="800" dirty="0"/>
              <a:t>Problems panel</a:t>
            </a:r>
          </a:p>
          <a:p>
            <a:pPr lvl="1"/>
            <a:r>
              <a:rPr lang="en-US" sz="800" b="1" dirty="0"/>
              <a:t>View</a:t>
            </a:r>
            <a:r>
              <a:rPr lang="en-US" sz="800" dirty="0"/>
              <a:t> &gt; </a:t>
            </a:r>
            <a:r>
              <a:rPr lang="en-US" sz="800" b="1" dirty="0"/>
              <a:t>Problems</a:t>
            </a:r>
            <a:r>
              <a:rPr lang="en-US" sz="800" dirty="0"/>
              <a:t> (</a:t>
            </a:r>
            <a:r>
              <a:rPr lang="en-US" sz="800" dirty="0" err="1"/>
              <a:t>Ctrl+Shift+M</a:t>
            </a:r>
            <a:r>
              <a:rPr lang="en-US" sz="800" dirty="0"/>
              <a:t>)</a:t>
            </a:r>
          </a:p>
          <a:p>
            <a:r>
              <a:rPr lang="en-US" sz="800" dirty="0"/>
              <a:t>Integrated Terminal</a:t>
            </a:r>
          </a:p>
          <a:p>
            <a:pPr lvl="1"/>
            <a:r>
              <a:rPr lang="en-US" sz="800" b="1" dirty="0"/>
              <a:t>View</a:t>
            </a:r>
            <a:r>
              <a:rPr lang="en-US" sz="800" dirty="0"/>
              <a:t> &gt; </a:t>
            </a:r>
            <a:r>
              <a:rPr lang="en-US" sz="800" b="1" dirty="0"/>
              <a:t>Terminal</a:t>
            </a:r>
            <a:r>
              <a:rPr lang="en-US" sz="800" dirty="0"/>
              <a:t> (Ctrl+`)</a:t>
            </a:r>
          </a:p>
          <a:p>
            <a:r>
              <a:rPr lang="en-US" sz="800" dirty="0"/>
              <a:t>Create a new file</a:t>
            </a:r>
          </a:p>
          <a:p>
            <a:pPr lvl="1"/>
            <a:r>
              <a:rPr lang="en-US" sz="800" b="1" dirty="0"/>
              <a:t>File</a:t>
            </a:r>
            <a:r>
              <a:rPr lang="en-US" sz="800" dirty="0"/>
              <a:t> &gt; </a:t>
            </a:r>
            <a:r>
              <a:rPr lang="en-US" sz="800" b="1" dirty="0"/>
              <a:t>New File</a:t>
            </a:r>
            <a:r>
              <a:rPr lang="en-US" sz="800" dirty="0"/>
              <a:t> (</a:t>
            </a:r>
            <a:r>
              <a:rPr lang="en-US" sz="800" dirty="0" err="1"/>
              <a:t>Ctrl+N</a:t>
            </a:r>
            <a:r>
              <a:rPr lang="en-US" sz="800" dirty="0"/>
              <a:t>)</a:t>
            </a:r>
          </a:p>
          <a:p>
            <a:r>
              <a:rPr lang="en-US" sz="800" dirty="0"/>
              <a:t>Save a file</a:t>
            </a:r>
          </a:p>
          <a:p>
            <a:pPr lvl="1"/>
            <a:r>
              <a:rPr lang="en-US" sz="800" b="1" dirty="0"/>
              <a:t>File</a:t>
            </a:r>
            <a:r>
              <a:rPr lang="en-US" sz="800" dirty="0"/>
              <a:t> &gt; </a:t>
            </a:r>
            <a:r>
              <a:rPr lang="en-US" sz="800" b="1" dirty="0"/>
              <a:t>Save</a:t>
            </a:r>
            <a:r>
              <a:rPr lang="en-US" sz="800" dirty="0"/>
              <a:t> (</a:t>
            </a:r>
            <a:r>
              <a:rPr lang="en-US" sz="800" dirty="0" err="1"/>
              <a:t>Ctrl+S</a:t>
            </a:r>
            <a:r>
              <a:rPr lang="en-US" sz="800" dirty="0"/>
              <a:t>)</a:t>
            </a:r>
          </a:p>
          <a:p>
            <a:r>
              <a:rPr lang="en-US" sz="800" dirty="0"/>
              <a:t>Auto Save</a:t>
            </a:r>
          </a:p>
          <a:p>
            <a:pPr lvl="1"/>
            <a:r>
              <a:rPr lang="en-US" sz="800" b="1" dirty="0"/>
              <a:t>File</a:t>
            </a:r>
            <a:r>
              <a:rPr lang="en-US" sz="800" dirty="0"/>
              <a:t> &gt; </a:t>
            </a:r>
            <a:r>
              <a:rPr lang="en-US" sz="800" b="1" dirty="0"/>
              <a:t>Auto Save</a:t>
            </a:r>
            <a:endParaRPr lang="en-US" sz="800" dirty="0"/>
          </a:p>
          <a:p>
            <a:r>
              <a:rPr lang="en-US" sz="800" dirty="0"/>
              <a:t>Run</a:t>
            </a:r>
          </a:p>
          <a:p>
            <a:pPr lvl="1"/>
            <a:r>
              <a:rPr lang="en-US" sz="800" b="1" dirty="0"/>
              <a:t>Run</a:t>
            </a:r>
            <a:r>
              <a:rPr lang="en-US" sz="800" dirty="0"/>
              <a:t> &gt; </a:t>
            </a:r>
            <a:r>
              <a:rPr lang="en-US" sz="800" b="1" dirty="0"/>
              <a:t>Start Debugging</a:t>
            </a:r>
            <a:r>
              <a:rPr lang="en-US" sz="800" dirty="0"/>
              <a:t> (F5)</a:t>
            </a:r>
          </a:p>
          <a:p>
            <a:r>
              <a:rPr lang="en-US" sz="800" dirty="0"/>
              <a:t>Zoom</a:t>
            </a:r>
          </a:p>
          <a:p>
            <a:pPr lvl="1"/>
            <a:r>
              <a:rPr lang="en-US" sz="800" dirty="0"/>
              <a:t>Zoom out (Ctrl+-)</a:t>
            </a:r>
          </a:p>
          <a:p>
            <a:pPr lvl="1"/>
            <a:r>
              <a:rPr lang="en-US" sz="800" dirty="0"/>
              <a:t>Zoom in (Ctrl+=)</a:t>
            </a:r>
          </a:p>
          <a:p>
            <a:r>
              <a:rPr lang="en-US" sz="800" b="1" dirty="0">
                <a:hlinkClick r:id="rId4"/>
              </a:rPr>
              <a:t>Next video</a:t>
            </a:r>
            <a:endParaRPr lang="en-US" sz="800" b="1" dirty="0"/>
          </a:p>
          <a:p>
            <a:endParaRPr lang="en-US" sz="800" dirty="0"/>
          </a:p>
        </p:txBody>
      </p:sp>
      <p:pic>
        <p:nvPicPr>
          <p:cNvPr id="5" name="Picture 4">
            <a:extLst>
              <a:ext uri="{FF2B5EF4-FFF2-40B4-BE49-F238E27FC236}">
                <a16:creationId xmlns:a16="http://schemas.microsoft.com/office/drawing/2014/main" id="{F2CAE17C-398C-16CC-2996-459B0811E50E}"/>
              </a:ext>
            </a:extLst>
          </p:cNvPr>
          <p:cNvPicPr>
            <a:picLocks noChangeAspect="1"/>
          </p:cNvPicPr>
          <p:nvPr/>
        </p:nvPicPr>
        <p:blipFill>
          <a:blip r:embed="rId5"/>
          <a:stretch>
            <a:fillRect/>
          </a:stretch>
        </p:blipFill>
        <p:spPr>
          <a:xfrm>
            <a:off x="6815026" y="277014"/>
            <a:ext cx="2847619" cy="1076190"/>
          </a:xfrm>
          <a:prstGeom prst="rect">
            <a:avLst/>
          </a:prstGeom>
        </p:spPr>
      </p:pic>
      <p:cxnSp>
        <p:nvCxnSpPr>
          <p:cNvPr id="7" name="Straight Arrow Connector 6">
            <a:extLst>
              <a:ext uri="{FF2B5EF4-FFF2-40B4-BE49-F238E27FC236}">
                <a16:creationId xmlns:a16="http://schemas.microsoft.com/office/drawing/2014/main" id="{C7C3844A-453E-7405-6927-689DA74CC0D4}"/>
              </a:ext>
            </a:extLst>
          </p:cNvPr>
          <p:cNvCxnSpPr/>
          <p:nvPr/>
        </p:nvCxnSpPr>
        <p:spPr bwMode="auto">
          <a:xfrm>
            <a:off x="7998691" y="775855"/>
            <a:ext cx="905164" cy="0"/>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929172"/>
      </p:ext>
    </p:extLst>
  </p:cSld>
  <p:clrMapOvr>
    <a:masterClrMapping/>
  </p:clrMapOvr>
</p:sld>
</file>

<file path=ppt/theme/theme1.xml><?xml version="1.0" encoding="utf-8"?>
<a:theme xmlns:a="http://schemas.openxmlformats.org/drawingml/2006/main" name="IBM011124">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r="http://schemas.openxmlformats.org/officeDocument/2006/relationships" xmlns:p="http://schemas.openxmlformats.org/presentationml/2006/main" xmlns="" xmlns:m="http://schemas.openxmlformats.org/officeDocument/2006/math" xmlns:a14="http://schemas.microsoft.com/office/drawing/2010/main" xmlns:ma14="http://schemas.microsoft.com/office/mac/drawingml/2011/main"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011124" id="{E9E3956C-E57A-E84E-8264-D70A9889A60A}" vid="{E1573B08-23E0-B448-890C-ADB9F2B1026E}"/>
    </a:ext>
  </a:extLst>
</a:theme>
</file>

<file path=ppt/theme/theme2.xml><?xml version="1.0" encoding="utf-8"?>
<a:theme xmlns:a="http://schemas.openxmlformats.org/drawingml/2006/main" name="IBM presentation template">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p="http://schemas.openxmlformats.org/presentationml/2006/main" xmlns:r="http://schemas.openxmlformats.org/officeDocument/2006/relationships"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_presentation_template_v_1_6_Plex_Embed.pptx" id="{089A0663-2A32-0C4E-AE8B-7F52E0BE2E4C}" vid="{14B6C238-1C9F-6346-A7A1-8C7C8538A43B}"/>
    </a:ext>
  </a:extLst>
</a:theme>
</file>

<file path=ppt/theme/theme3.xml><?xml version="1.0" encoding="utf-8"?>
<a:theme xmlns:a="http://schemas.openxmlformats.org/drawingml/2006/main" name="1_IBM presentation template">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p="http://schemas.openxmlformats.org/presentationml/2006/main" xmlns:r="http://schemas.openxmlformats.org/officeDocument/2006/relationships"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_presentation_template_v_1_6_Plex.pptx" id="{4D19DA92-00A6-0746-848F-5F0D50DAAF78}" vid="{D0F7EE54-E811-3041-81E9-53CA5B7DC001}"/>
    </a:ext>
  </a:extLst>
</a:theme>
</file>

<file path=ppt/theme/theme4.xml><?xml version="1.0" encoding="utf-8"?>
<a:theme xmlns:a="http://schemas.openxmlformats.org/drawingml/2006/main" name="2_IBM presentation template">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p="http://schemas.openxmlformats.org/presentationml/2006/main" xmlns:r="http://schemas.openxmlformats.org/officeDocument/2006/relationships"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_presentation_template_v_1_6_Plex_Embed.pptx" id="{089A0663-2A32-0C4E-AE8B-7F52E0BE2E4C}" vid="{14B6C238-1C9F-6346-A7A1-8C7C8538A43B}"/>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IBM011124</Template>
  <TotalTime>1589</TotalTime>
  <Words>5157</Words>
  <Application>Microsoft Office PowerPoint</Application>
  <PresentationFormat>Widescreen</PresentationFormat>
  <Paragraphs>757</Paragraphs>
  <Slides>34</Slides>
  <Notes>12</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34</vt:i4>
      </vt:variant>
    </vt:vector>
  </HeadingPairs>
  <TitlesOfParts>
    <vt:vector size="47" baseType="lpstr">
      <vt:lpstr>Aptos</vt:lpstr>
      <vt:lpstr>Arial</vt:lpstr>
      <vt:lpstr>Courier New</vt:lpstr>
      <vt:lpstr>IBM Plex Sans</vt:lpstr>
      <vt:lpstr>IBM Plex Sans ExtLt</vt:lpstr>
      <vt:lpstr>IBM Plex Sans Light</vt:lpstr>
      <vt:lpstr>IBM Plex Sans SemiBold</vt:lpstr>
      <vt:lpstr>Webdings</vt:lpstr>
      <vt:lpstr>Wingdings</vt:lpstr>
      <vt:lpstr>IBM011124</vt:lpstr>
      <vt:lpstr>IBM presentation template</vt:lpstr>
      <vt:lpstr>1_IBM presentation template</vt:lpstr>
      <vt:lpstr>2_IBM presentation template</vt:lpstr>
      <vt:lpstr>IDz for Visual Studio Code  for IDz Eclipse Developers</vt:lpstr>
      <vt:lpstr>Module 2 – Editing Code  - Navigate confidently in Visual Studio Code.  - Edit and navigate COBOL programs with modern productivity features.  - Work with copybooks and large multi-program applications.  - Analyze medium to large programs with VS Code’s A.I. based analytics  - Improve productivity using VS Code’s power-editing tools and techniques  - Transition common development IDz Eclipse workflows to VS Code equivalents</vt:lpstr>
      <vt:lpstr>Modern Editors</vt:lpstr>
      <vt:lpstr>Editing &amp; Menus- Context Menu</vt:lpstr>
      <vt:lpstr>Are the Context Menu Options Always Specific?</vt:lpstr>
      <vt:lpstr>Go to Definition - F12</vt:lpstr>
      <vt:lpstr>Go to References – Shift +F12</vt:lpstr>
      <vt:lpstr>Peek Tool</vt:lpstr>
      <vt:lpstr>Find All References Shift+Alt+F12</vt:lpstr>
      <vt:lpstr>COBOL Explained</vt:lpstr>
      <vt:lpstr>Lab02.1 – Context Menu</vt:lpstr>
      <vt:lpstr>Lab02.2 – Context Menu</vt:lpstr>
      <vt:lpstr>Lab02.3 – Context Menu, Peek, Find All</vt:lpstr>
      <vt:lpstr>Lab02.4 – COBOL Explain</vt:lpstr>
      <vt:lpstr>Rename Symbol/Change All Occurrences</vt:lpstr>
      <vt:lpstr>Minimap</vt:lpstr>
      <vt:lpstr>Breadcrumbs</vt:lpstr>
      <vt:lpstr>Format Selection</vt:lpstr>
      <vt:lpstr>Cut, Copy, Paste – Text Manipulation “Primitives”</vt:lpstr>
      <vt:lpstr>VS Code Line Folding</vt:lpstr>
      <vt:lpstr>COBOL Numbering and Expanded Source Code – from the Context Menu</vt:lpstr>
      <vt:lpstr>Explain AND Fix?</vt:lpstr>
      <vt:lpstr>VS Code Hot Keys – For accelerating your coding</vt:lpstr>
      <vt:lpstr>Lab02.5 –Terms and Concepts</vt:lpstr>
      <vt:lpstr>Lab02.6 – Various Hot Key Options</vt:lpstr>
      <vt:lpstr>Lab 2.7</vt:lpstr>
      <vt:lpstr>IDZ vs. VS Code vs. ISPF File Navigation Techniques – 1 of 2</vt:lpstr>
      <vt:lpstr>IDZ vs. VS Code vs. ISPF File Navigation Techniques – 2 of 2</vt:lpstr>
      <vt:lpstr>IDZ vs. VS Code vs. ISPF Prefix Area Operations 1 of 2</vt:lpstr>
      <vt:lpstr>IDZ vs. VS Code – Prefix Area Operations 2 of 2</vt:lpstr>
      <vt:lpstr>IDZ vs. VS Code vs. ISPF File Navigation Techniques – 2 of 2</vt:lpstr>
      <vt:lpstr>Keyboard Shortcuts</vt:lpstr>
      <vt:lpstr>BNDS – Column Mode/Find in Selection</vt:lpstr>
      <vt:lpstr>Explain a syntax error – and ask for a fix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Christopher Sayles</dc:creator>
  <cp:lastModifiedBy>Jonathan Sayles</cp:lastModifiedBy>
  <cp:revision>1</cp:revision>
  <dcterms:created xsi:type="dcterms:W3CDTF">2024-07-09T14:13:19Z</dcterms:created>
  <dcterms:modified xsi:type="dcterms:W3CDTF">2026-06-25T03:27:12Z</dcterms:modified>
</cp:coreProperties>
</file>